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8"/>
  </p:notesMasterIdLst>
  <p:sldIdLst>
    <p:sldId id="256" r:id="rId2"/>
    <p:sldId id="257" r:id="rId3"/>
    <p:sldId id="258" r:id="rId4"/>
    <p:sldId id="334" r:id="rId5"/>
    <p:sldId id="266" r:id="rId6"/>
    <p:sldId id="260" r:id="rId7"/>
    <p:sldId id="313" r:id="rId8"/>
    <p:sldId id="338" r:id="rId9"/>
    <p:sldId id="340" r:id="rId10"/>
    <p:sldId id="267" r:id="rId11"/>
    <p:sldId id="350" r:id="rId12"/>
    <p:sldId id="265" r:id="rId13"/>
    <p:sldId id="342" r:id="rId14"/>
    <p:sldId id="343" r:id="rId15"/>
    <p:sldId id="344" r:id="rId16"/>
    <p:sldId id="345" r:id="rId17"/>
    <p:sldId id="341" r:id="rId18"/>
    <p:sldId id="346" r:id="rId19"/>
    <p:sldId id="347" r:id="rId20"/>
    <p:sldId id="321" r:id="rId21"/>
    <p:sldId id="268" r:id="rId22"/>
    <p:sldId id="348" r:id="rId23"/>
    <p:sldId id="322" r:id="rId24"/>
    <p:sldId id="331" r:id="rId25"/>
    <p:sldId id="314" r:id="rId26"/>
    <p:sldId id="323" r:id="rId27"/>
    <p:sldId id="281" r:id="rId28"/>
    <p:sldId id="336" r:id="rId29"/>
    <p:sldId id="328" r:id="rId30"/>
    <p:sldId id="354" r:id="rId31"/>
    <p:sldId id="349" r:id="rId32"/>
    <p:sldId id="356" r:id="rId33"/>
    <p:sldId id="357" r:id="rId34"/>
    <p:sldId id="358" r:id="rId35"/>
    <p:sldId id="359" r:id="rId36"/>
    <p:sldId id="362" r:id="rId37"/>
    <p:sldId id="361" r:id="rId38"/>
    <p:sldId id="368" r:id="rId39"/>
    <p:sldId id="335" r:id="rId40"/>
    <p:sldId id="276" r:id="rId41"/>
    <p:sldId id="333" r:id="rId42"/>
    <p:sldId id="284" r:id="rId43"/>
    <p:sldId id="367" r:id="rId44"/>
    <p:sldId id="365" r:id="rId45"/>
    <p:sldId id="364" r:id="rId46"/>
    <p:sldId id="366" r:id="rId47"/>
  </p:sldIdLst>
  <p:sldSz cx="9144000" cy="5143500" type="screen16x9"/>
  <p:notesSz cx="6858000" cy="9144000"/>
  <p:embeddedFontLst>
    <p:embeddedFont>
      <p:font typeface="Kanit" pitchFamily="2" charset="-34"/>
      <p:regular r:id="rId49"/>
      <p:bold r:id="rId50"/>
      <p:italic r:id="rId51"/>
      <p:boldItalic r:id="rId52"/>
    </p:embeddedFont>
    <p:embeddedFont>
      <p:font typeface="Kanit ExtraBold" pitchFamily="2" charset="-34"/>
      <p:regular r:id="rId53"/>
      <p:bold r:id="rId54"/>
      <p:italic r:id="rId55"/>
      <p:boldItalic r:id="rId56"/>
    </p:embeddedFont>
    <p:embeddedFont>
      <p:font typeface="Montserrat" pitchFamily="2" charset="77"/>
      <p:regular r:id="rId57"/>
      <p:bold r:id="rId58"/>
      <p:italic r:id="rId59"/>
      <p:boldItalic r:id="rId60"/>
    </p:embeddedFont>
    <p:embeddedFont>
      <p:font typeface="Montserrat Light" panose="020F0302020204030204" pitchFamily="34" charset="0"/>
      <p:regular r:id="rId61"/>
      <p:italic r:id="rId62"/>
    </p:embeddedFont>
    <p:embeddedFont>
      <p:font typeface="Montserrat SemiBold" panose="020F0502020204030204" pitchFamily="34" charset="0"/>
      <p:regular r:id="rId63"/>
      <p:bold r:id="rId64"/>
      <p:italic r:id="rId65"/>
      <p:boldItalic r:id="rId66"/>
    </p:embeddedFont>
    <p:embeddedFont>
      <p:font typeface="Roboto Condensed Light" panose="020F0302020204030204" pitchFamily="34"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 Manideep" initials="SM" lastIdx="14" clrIdx="0">
    <p:extLst>
      <p:ext uri="{19B8F6BF-5375-455C-9EA6-DF929625EA0E}">
        <p15:presenceInfo xmlns:p15="http://schemas.microsoft.com/office/powerpoint/2012/main" userId="S::sharm536@purdue.edu::836ed342-0a69-41d7-ba32-af34dab5a449" providerId="AD"/>
      </p:ext>
    </p:extLst>
  </p:cmAuthor>
  <p:cmAuthor id="2" name="Li, Yuxuan" initials="LY" lastIdx="2" clrIdx="1">
    <p:extLst>
      <p:ext uri="{19B8F6BF-5375-455C-9EA6-DF929625EA0E}">
        <p15:presenceInfo xmlns:p15="http://schemas.microsoft.com/office/powerpoint/2012/main" userId="S::li4196@purdue.edu::e9347105-be2c-4e39-86e7-b0eec9763b22" providerId="AD"/>
      </p:ext>
    </p:extLst>
  </p:cmAuthor>
  <p:cmAuthor id="3" name="Guest User" initials="GU" lastIdx="1" clrIdx="2">
    <p:extLst>
      <p:ext uri="{19B8F6BF-5375-455C-9EA6-DF929625EA0E}">
        <p15:presenceInfo xmlns:p15="http://schemas.microsoft.com/office/powerpoint/2012/main" userId="S::urn:spo:anon#c9c7bd5d76e52033f8e40b32dfed99f969129d3a3a931a4a18602641ddf2b7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0530"/>
    <a:srgbClr val="330936"/>
    <a:srgbClr val="2B0C42"/>
    <a:srgbClr val="3D0D38"/>
    <a:srgbClr val="658999"/>
    <a:srgbClr val="C1D0DE"/>
    <a:srgbClr val="4575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11D4C-2C57-0B4A-B53B-7B82D62219A0}" v="341" dt="2021-10-03T21:33:07.330"/>
    <p1510:client id="{24243136-90C4-54D5-B801-97CBC9C36852}" v="182" dt="2021-10-03T21:36:37.239"/>
    <p1510:client id="{286A0C67-8182-43DB-A4DE-A80C0CCF0059}" v="2" dt="2021-10-03T17:02:49.873"/>
    <p1510:client id="{534CE405-3573-31A7-C9A9-325EBF6DCFCD}" v="896" dt="2021-10-02T22:17:15.369"/>
    <p1510:client id="{54A3F608-DE80-E9A3-4AFC-DC0271126E83}" v="123" dt="2021-10-03T21:40:00.317"/>
    <p1510:client id="{6972AAB0-930A-48C8-B39D-2055BE2EE1AF}" v="8308" dt="2021-10-03T21:39:31.772"/>
    <p1510:client id="{9399960E-9149-4381-8436-5883433F3163}" v="2" dt="2021-10-03T18:43:39.155"/>
    <p1510:client id="{9CEC60B9-0655-4672-989A-361DFE5A617D}" v="9" dt="2021-10-03T17:04:04.945"/>
    <p1510:client id="{BE7B3DAC-7D3A-9C03-924F-81CD422E22D7}" v="3809" dt="2021-10-03T21:26:57.037"/>
    <p1510:client id="{C52BB0CA-7C55-4FDF-9418-4AB5D45807F8}" v="2" dt="2021-10-03T06:34:41.247"/>
    <p1510:client id="{C94FDCCE-20ED-76E0-E72B-64C45AAD9F9D}" v="236" dt="2021-10-03T15:34:40.260"/>
    <p1510:client id="{D31A6C82-A4F8-2796-7A5A-1C949F52443E}" v="100" dt="2021-10-03T21:39:21.330"/>
  </p1510:revLst>
</p1510:revInfo>
</file>

<file path=ppt/tableStyles.xml><?xml version="1.0" encoding="utf-8"?>
<a:tblStyleLst xmlns:a="http://schemas.openxmlformats.org/drawingml/2006/main" def="{BEE64C0C-A892-403E-8E6F-8E126916BCA8}">
  <a:tblStyle styleId="{BEE64C0C-A892-403E-8E6F-8E126916BC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4"/>
  </p:normalViewPr>
  <p:slideViewPr>
    <p:cSldViewPr snapToGrid="0">
      <p:cViewPr varScale="1">
        <p:scale>
          <a:sx n="141" d="100"/>
          <a:sy n="141"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uxuan" userId="S::li4196@purdue.edu::e9347105-be2c-4e39-86e7-b0eec9763b22" providerId="AD" clId="Web-{82CC2BE1-B020-2A1A-8266-937D13F9066A}"/>
    <pc:docChg chg="addSld delSld modSld sldOrd">
      <pc:chgData name="Li, Yuxuan" userId="S::li4196@purdue.edu::e9347105-be2c-4e39-86e7-b0eec9763b22" providerId="AD" clId="Web-{82CC2BE1-B020-2A1A-8266-937D13F9066A}" dt="2021-09-30T05:24:00.685" v="1021"/>
      <pc:docMkLst>
        <pc:docMk/>
      </pc:docMkLst>
      <pc:sldChg chg="modSp">
        <pc:chgData name="Li, Yuxuan" userId="S::li4196@purdue.edu::e9347105-be2c-4e39-86e7-b0eec9763b22" providerId="AD" clId="Web-{82CC2BE1-B020-2A1A-8266-937D13F9066A}" dt="2021-09-30T05:07:12.572" v="685" actId="20577"/>
        <pc:sldMkLst>
          <pc:docMk/>
          <pc:sldMk cId="0" sldId="256"/>
        </pc:sldMkLst>
        <pc:spChg chg="mod">
          <ac:chgData name="Li, Yuxuan" userId="S::li4196@purdue.edu::e9347105-be2c-4e39-86e7-b0eec9763b22" providerId="AD" clId="Web-{82CC2BE1-B020-2A1A-8266-937D13F9066A}" dt="2021-09-30T05:07:12.572" v="685" actId="20577"/>
          <ac:spMkLst>
            <pc:docMk/>
            <pc:sldMk cId="0" sldId="256"/>
            <ac:spMk id="2" creationId="{0B25EE73-70F9-44F2-9E8E-FE134CDDDEEE}"/>
          </ac:spMkLst>
        </pc:spChg>
        <pc:spChg chg="mod">
          <ac:chgData name="Li, Yuxuan" userId="S::li4196@purdue.edu::e9347105-be2c-4e39-86e7-b0eec9763b22" providerId="AD" clId="Web-{82CC2BE1-B020-2A1A-8266-937D13F9066A}" dt="2021-09-30T05:07:04.041" v="682" actId="1076"/>
          <ac:spMkLst>
            <pc:docMk/>
            <pc:sldMk cId="0" sldId="256"/>
            <ac:spMk id="315" creationId="{00000000-0000-0000-0000-000000000000}"/>
          </ac:spMkLst>
        </pc:spChg>
        <pc:spChg chg="mod">
          <ac:chgData name="Li, Yuxuan" userId="S::li4196@purdue.edu::e9347105-be2c-4e39-86e7-b0eec9763b22" providerId="AD" clId="Web-{82CC2BE1-B020-2A1A-8266-937D13F9066A}" dt="2021-09-30T05:07:08.244" v="683" actId="1076"/>
          <ac:spMkLst>
            <pc:docMk/>
            <pc:sldMk cId="0" sldId="256"/>
            <ac:spMk id="316" creationId="{00000000-0000-0000-0000-000000000000}"/>
          </ac:spMkLst>
        </pc:spChg>
      </pc:sldChg>
      <pc:sldChg chg="modSp">
        <pc:chgData name="Li, Yuxuan" userId="S::li4196@purdue.edu::e9347105-be2c-4e39-86e7-b0eec9763b22" providerId="AD" clId="Web-{82CC2BE1-B020-2A1A-8266-937D13F9066A}" dt="2021-09-30T04:04:15.982" v="15" actId="20577"/>
        <pc:sldMkLst>
          <pc:docMk/>
          <pc:sldMk cId="0" sldId="258"/>
        </pc:sldMkLst>
        <pc:spChg chg="mod">
          <ac:chgData name="Li, Yuxuan" userId="S::li4196@purdue.edu::e9347105-be2c-4e39-86e7-b0eec9763b22" providerId="AD" clId="Web-{82CC2BE1-B020-2A1A-8266-937D13F9066A}" dt="2021-09-30T04:04:15.982" v="15" actId="20577"/>
          <ac:spMkLst>
            <pc:docMk/>
            <pc:sldMk cId="0" sldId="258"/>
            <ac:spMk id="500" creationId="{00000000-0000-0000-0000-000000000000}"/>
          </ac:spMkLst>
        </pc:spChg>
      </pc:sldChg>
      <pc:sldChg chg="addSp delSp modSp modNotes">
        <pc:chgData name="Li, Yuxuan" userId="S::li4196@purdue.edu::e9347105-be2c-4e39-86e7-b0eec9763b22" providerId="AD" clId="Web-{82CC2BE1-B020-2A1A-8266-937D13F9066A}" dt="2021-09-30T05:04:19.728" v="648"/>
        <pc:sldMkLst>
          <pc:docMk/>
          <pc:sldMk cId="0" sldId="259"/>
        </pc:sldMkLst>
        <pc:spChg chg="add del mod">
          <ac:chgData name="Li, Yuxuan" userId="S::li4196@purdue.edu::e9347105-be2c-4e39-86e7-b0eec9763b22" providerId="AD" clId="Web-{82CC2BE1-B020-2A1A-8266-937D13F9066A}" dt="2021-09-30T04:06:56.030" v="36"/>
          <ac:spMkLst>
            <pc:docMk/>
            <pc:sldMk cId="0" sldId="259"/>
            <ac:spMk id="3" creationId="{AE250896-5D3F-4C56-A5C6-E349F5B01722}"/>
          </ac:spMkLst>
        </pc:spChg>
        <pc:spChg chg="add mod">
          <ac:chgData name="Li, Yuxuan" userId="S::li4196@purdue.edu::e9347105-be2c-4e39-86e7-b0eec9763b22" providerId="AD" clId="Web-{82CC2BE1-B020-2A1A-8266-937D13F9066A}" dt="2021-09-30T04:23:50.705" v="248" actId="1076"/>
          <ac:spMkLst>
            <pc:docMk/>
            <pc:sldMk cId="0" sldId="259"/>
            <ac:spMk id="5" creationId="{A980F7AB-FECC-4623-ACCF-A4DEA52787A0}"/>
          </ac:spMkLst>
        </pc:spChg>
        <pc:spChg chg="add mod ord">
          <ac:chgData name="Li, Yuxuan" userId="S::li4196@purdue.edu::e9347105-be2c-4e39-86e7-b0eec9763b22" providerId="AD" clId="Web-{82CC2BE1-B020-2A1A-8266-937D13F9066A}" dt="2021-09-30T05:04:19.728" v="648"/>
          <ac:spMkLst>
            <pc:docMk/>
            <pc:sldMk cId="0" sldId="259"/>
            <ac:spMk id="7" creationId="{3941AD58-4A57-4C13-9B10-0BC88912B9C1}"/>
          </ac:spMkLst>
        </pc:spChg>
        <pc:spChg chg="add del mod">
          <ac:chgData name="Li, Yuxuan" userId="S::li4196@purdue.edu::e9347105-be2c-4e39-86e7-b0eec9763b22" providerId="AD" clId="Web-{82CC2BE1-B020-2A1A-8266-937D13F9066A}" dt="2021-09-30T04:12:54.953" v="144"/>
          <ac:spMkLst>
            <pc:docMk/>
            <pc:sldMk cId="0" sldId="259"/>
            <ac:spMk id="9" creationId="{4125C8A0-14E2-443A-B28C-C70765D89226}"/>
          </ac:spMkLst>
        </pc:spChg>
        <pc:spChg chg="add del mod">
          <ac:chgData name="Li, Yuxuan" userId="S::li4196@purdue.edu::e9347105-be2c-4e39-86e7-b0eec9763b22" providerId="AD" clId="Web-{82CC2BE1-B020-2A1A-8266-937D13F9066A}" dt="2021-09-30T04:12:58.828" v="145"/>
          <ac:spMkLst>
            <pc:docMk/>
            <pc:sldMk cId="0" sldId="259"/>
            <ac:spMk id="11" creationId="{3072CDEB-B9EA-4337-8211-B396DFEADC7D}"/>
          </ac:spMkLst>
        </pc:spChg>
        <pc:spChg chg="add mod">
          <ac:chgData name="Li, Yuxuan" userId="S::li4196@purdue.edu::e9347105-be2c-4e39-86e7-b0eec9763b22" providerId="AD" clId="Web-{82CC2BE1-B020-2A1A-8266-937D13F9066A}" dt="2021-09-30T04:23:43.220" v="246" actId="1076"/>
          <ac:spMkLst>
            <pc:docMk/>
            <pc:sldMk cId="0" sldId="259"/>
            <ac:spMk id="12" creationId="{FEBCB0C5-CF19-4689-8F20-EA4BAC9EE965}"/>
          </ac:spMkLst>
        </pc:spChg>
        <pc:spChg chg="add mod">
          <ac:chgData name="Li, Yuxuan" userId="S::li4196@purdue.edu::e9347105-be2c-4e39-86e7-b0eec9763b22" providerId="AD" clId="Web-{82CC2BE1-B020-2A1A-8266-937D13F9066A}" dt="2021-09-30T04:21:13.767" v="235" actId="14100"/>
          <ac:spMkLst>
            <pc:docMk/>
            <pc:sldMk cId="0" sldId="259"/>
            <ac:spMk id="13" creationId="{80DBBE81-E95F-4C68-98C2-91B9222C6AB2}"/>
          </ac:spMkLst>
        </pc:spChg>
        <pc:spChg chg="add mod">
          <ac:chgData name="Li, Yuxuan" userId="S::li4196@purdue.edu::e9347105-be2c-4e39-86e7-b0eec9763b22" providerId="AD" clId="Web-{82CC2BE1-B020-2A1A-8266-937D13F9066A}" dt="2021-09-30T05:04:19.618" v="647"/>
          <ac:spMkLst>
            <pc:docMk/>
            <pc:sldMk cId="0" sldId="259"/>
            <ac:spMk id="29" creationId="{9EC8484C-B279-4FF8-9703-BE8033B38C5D}"/>
          </ac:spMkLst>
        </pc:spChg>
        <pc:spChg chg="add mod">
          <ac:chgData name="Li, Yuxuan" userId="S::li4196@purdue.edu::e9347105-be2c-4e39-86e7-b0eec9763b22" providerId="AD" clId="Web-{82CC2BE1-B020-2A1A-8266-937D13F9066A}" dt="2021-09-30T05:04:15.603" v="646"/>
          <ac:spMkLst>
            <pc:docMk/>
            <pc:sldMk cId="0" sldId="259"/>
            <ac:spMk id="32" creationId="{3DCAF810-22EA-4B65-BFCC-FBC2A3D7F445}"/>
          </ac:spMkLst>
        </pc:spChg>
        <pc:spChg chg="mod">
          <ac:chgData name="Li, Yuxuan" userId="S::li4196@purdue.edu::e9347105-be2c-4e39-86e7-b0eec9763b22" providerId="AD" clId="Web-{82CC2BE1-B020-2A1A-8266-937D13F9066A}" dt="2021-09-30T05:03:20.931" v="631" actId="20577"/>
          <ac:spMkLst>
            <pc:docMk/>
            <pc:sldMk cId="0" sldId="259"/>
            <ac:spMk id="506" creationId="{00000000-0000-0000-0000-000000000000}"/>
          </ac:spMkLst>
        </pc:spChg>
        <pc:spChg chg="del">
          <ac:chgData name="Li, Yuxuan" userId="S::li4196@purdue.edu::e9347105-be2c-4e39-86e7-b0eec9763b22" providerId="AD" clId="Web-{82CC2BE1-B020-2A1A-8266-937D13F9066A}" dt="2021-09-30T04:06:52.061" v="35"/>
          <ac:spMkLst>
            <pc:docMk/>
            <pc:sldMk cId="0" sldId="259"/>
            <ac:spMk id="507" creationId="{00000000-0000-0000-0000-000000000000}"/>
          </ac:spMkLst>
        </pc:spChg>
        <pc:spChg chg="del">
          <ac:chgData name="Li, Yuxuan" userId="S::li4196@purdue.edu::e9347105-be2c-4e39-86e7-b0eec9763b22" providerId="AD" clId="Web-{82CC2BE1-B020-2A1A-8266-937D13F9066A}" dt="2021-09-30T04:07:00.030" v="37"/>
          <ac:spMkLst>
            <pc:docMk/>
            <pc:sldMk cId="0" sldId="259"/>
            <ac:spMk id="508" creationId="{00000000-0000-0000-0000-000000000000}"/>
          </ac:spMkLst>
        </pc:spChg>
        <pc:spChg chg="del">
          <ac:chgData name="Li, Yuxuan" userId="S::li4196@purdue.edu::e9347105-be2c-4e39-86e7-b0eec9763b22" providerId="AD" clId="Web-{82CC2BE1-B020-2A1A-8266-937D13F9066A}" dt="2021-09-30T04:12:41.875" v="141"/>
          <ac:spMkLst>
            <pc:docMk/>
            <pc:sldMk cId="0" sldId="259"/>
            <ac:spMk id="509" creationId="{00000000-0000-0000-0000-000000000000}"/>
          </ac:spMkLst>
        </pc:spChg>
        <pc:spChg chg="del">
          <ac:chgData name="Li, Yuxuan" userId="S::li4196@purdue.edu::e9347105-be2c-4e39-86e7-b0eec9763b22" providerId="AD" clId="Web-{82CC2BE1-B020-2A1A-8266-937D13F9066A}" dt="2021-09-30T04:12:45.765" v="142"/>
          <ac:spMkLst>
            <pc:docMk/>
            <pc:sldMk cId="0" sldId="259"/>
            <ac:spMk id="510" creationId="{00000000-0000-0000-0000-000000000000}"/>
          </ac:spMkLst>
        </pc:spChg>
        <pc:spChg chg="del">
          <ac:chgData name="Li, Yuxuan" userId="S::li4196@purdue.edu::e9347105-be2c-4e39-86e7-b0eec9763b22" providerId="AD" clId="Web-{82CC2BE1-B020-2A1A-8266-937D13F9066A}" dt="2021-09-30T04:06:51.889" v="34"/>
          <ac:spMkLst>
            <pc:docMk/>
            <pc:sldMk cId="0" sldId="259"/>
            <ac:spMk id="511" creationId="{00000000-0000-0000-0000-000000000000}"/>
          </ac:spMkLst>
        </pc:spChg>
        <pc:spChg chg="del">
          <ac:chgData name="Li, Yuxuan" userId="S::li4196@purdue.edu::e9347105-be2c-4e39-86e7-b0eec9763b22" providerId="AD" clId="Web-{82CC2BE1-B020-2A1A-8266-937D13F9066A}" dt="2021-09-30T04:06:51.873" v="33"/>
          <ac:spMkLst>
            <pc:docMk/>
            <pc:sldMk cId="0" sldId="259"/>
            <ac:spMk id="512" creationId="{00000000-0000-0000-0000-000000000000}"/>
          </ac:spMkLst>
        </pc:spChg>
        <pc:grpChg chg="del">
          <ac:chgData name="Li, Yuxuan" userId="S::li4196@purdue.edu::e9347105-be2c-4e39-86e7-b0eec9763b22" providerId="AD" clId="Web-{82CC2BE1-B020-2A1A-8266-937D13F9066A}" dt="2021-09-30T04:12:37.968" v="140"/>
          <ac:grpSpMkLst>
            <pc:docMk/>
            <pc:sldMk cId="0" sldId="259"/>
            <ac:grpSpMk id="513" creationId="{00000000-0000-0000-0000-000000000000}"/>
          </ac:grpSpMkLst>
        </pc:grpChg>
        <pc:picChg chg="add del mod">
          <ac:chgData name="Li, Yuxuan" userId="S::li4196@purdue.edu::e9347105-be2c-4e39-86e7-b0eec9763b22" providerId="AD" clId="Web-{82CC2BE1-B020-2A1A-8266-937D13F9066A}" dt="2021-09-30T04:12:03.187" v="132"/>
          <ac:picMkLst>
            <pc:docMk/>
            <pc:sldMk cId="0" sldId="259"/>
            <ac:picMk id="6" creationId="{15B3B6C7-9F2B-4067-83AF-43DE2F6C508E}"/>
          </ac:picMkLst>
        </pc:picChg>
      </pc:sldChg>
      <pc:sldChg chg="addSp delSp modSp modNotes">
        <pc:chgData name="Li, Yuxuan" userId="S::li4196@purdue.edu::e9347105-be2c-4e39-86e7-b0eec9763b22" providerId="AD" clId="Web-{82CC2BE1-B020-2A1A-8266-937D13F9066A}" dt="2021-09-30T04:59:28.305" v="591"/>
        <pc:sldMkLst>
          <pc:docMk/>
          <pc:sldMk cId="0" sldId="260"/>
        </pc:sldMkLst>
        <pc:spChg chg="add del mod">
          <ac:chgData name="Li, Yuxuan" userId="S::li4196@purdue.edu::e9347105-be2c-4e39-86e7-b0eec9763b22" providerId="AD" clId="Web-{82CC2BE1-B020-2A1A-8266-937D13F9066A}" dt="2021-09-30T04:26:05.096" v="251"/>
          <ac:spMkLst>
            <pc:docMk/>
            <pc:sldMk cId="0" sldId="260"/>
            <ac:spMk id="3" creationId="{8D6C518C-EB8D-4A8E-9636-ADE73D2D5813}"/>
          </ac:spMkLst>
        </pc:spChg>
        <pc:spChg chg="add del mod">
          <ac:chgData name="Li, Yuxuan" userId="S::li4196@purdue.edu::e9347105-be2c-4e39-86e7-b0eec9763b22" providerId="AD" clId="Web-{82CC2BE1-B020-2A1A-8266-937D13F9066A}" dt="2021-09-30T04:26:44.658" v="262"/>
          <ac:spMkLst>
            <pc:docMk/>
            <pc:sldMk cId="0" sldId="260"/>
            <ac:spMk id="5" creationId="{3C0BB612-6251-4B4B-82FD-7829B4C0E9A3}"/>
          </ac:spMkLst>
        </pc:spChg>
        <pc:spChg chg="add mod">
          <ac:chgData name="Li, Yuxuan" userId="S::li4196@purdue.edu::e9347105-be2c-4e39-86e7-b0eec9763b22" providerId="AD" clId="Web-{82CC2BE1-B020-2A1A-8266-937D13F9066A}" dt="2021-09-30T04:57:36.617" v="580" actId="1076"/>
          <ac:spMkLst>
            <pc:docMk/>
            <pc:sldMk cId="0" sldId="260"/>
            <ac:spMk id="56" creationId="{8F565B98-D4D4-46EA-9E76-32D8EE00EEB8}"/>
          </ac:spMkLst>
        </pc:spChg>
        <pc:spChg chg="mod">
          <ac:chgData name="Li, Yuxuan" userId="S::li4196@purdue.edu::e9347105-be2c-4e39-86e7-b0eec9763b22" providerId="AD" clId="Web-{82CC2BE1-B020-2A1A-8266-937D13F9066A}" dt="2021-09-30T04:43:44.927" v="300" actId="20577"/>
          <ac:spMkLst>
            <pc:docMk/>
            <pc:sldMk cId="0" sldId="260"/>
            <ac:spMk id="528" creationId="{00000000-0000-0000-0000-000000000000}"/>
          </ac:spMkLst>
        </pc:spChg>
        <pc:spChg chg="del">
          <ac:chgData name="Li, Yuxuan" userId="S::li4196@purdue.edu::e9347105-be2c-4e39-86e7-b0eec9763b22" providerId="AD" clId="Web-{82CC2BE1-B020-2A1A-8266-937D13F9066A}" dt="2021-09-30T04:26:01.143" v="250"/>
          <ac:spMkLst>
            <pc:docMk/>
            <pc:sldMk cId="0" sldId="260"/>
            <ac:spMk id="529" creationId="{00000000-0000-0000-0000-000000000000}"/>
          </ac:spMkLst>
        </pc:spChg>
        <pc:spChg chg="del">
          <ac:chgData name="Li, Yuxuan" userId="S::li4196@purdue.edu::e9347105-be2c-4e39-86e7-b0eec9763b22" providerId="AD" clId="Web-{82CC2BE1-B020-2A1A-8266-937D13F9066A}" dt="2021-09-30T04:25:57.143" v="249"/>
          <ac:spMkLst>
            <pc:docMk/>
            <pc:sldMk cId="0" sldId="260"/>
            <ac:spMk id="530" creationId="{00000000-0000-0000-0000-000000000000}"/>
          </ac:spMkLst>
        </pc:spChg>
        <pc:grpChg chg="mod">
          <ac:chgData name="Li, Yuxuan" userId="S::li4196@purdue.edu::e9347105-be2c-4e39-86e7-b0eec9763b22" providerId="AD" clId="Web-{82CC2BE1-B020-2A1A-8266-937D13F9066A}" dt="2021-09-30T04:57:40.461" v="581" actId="1076"/>
          <ac:grpSpMkLst>
            <pc:docMk/>
            <pc:sldMk cId="0" sldId="260"/>
            <ac:grpSpMk id="531" creationId="{00000000-0000-0000-0000-000000000000}"/>
          </ac:grpSpMkLst>
        </pc:grpChg>
        <pc:graphicFrameChg chg="add del mod modGraphic">
          <ac:chgData name="Li, Yuxuan" userId="S::li4196@purdue.edu::e9347105-be2c-4e39-86e7-b0eec9763b22" providerId="AD" clId="Web-{82CC2BE1-B020-2A1A-8266-937D13F9066A}" dt="2021-09-30T04:31:42.066" v="272"/>
          <ac:graphicFrameMkLst>
            <pc:docMk/>
            <pc:sldMk cId="0" sldId="260"/>
            <ac:graphicFrameMk id="6" creationId="{487312E1-ADD2-4760-BB2C-76E35526F7CC}"/>
          </ac:graphicFrameMkLst>
        </pc:graphicFrameChg>
        <pc:picChg chg="add del mod">
          <ac:chgData name="Li, Yuxuan" userId="S::li4196@purdue.edu::e9347105-be2c-4e39-86e7-b0eec9763b22" providerId="AD" clId="Web-{82CC2BE1-B020-2A1A-8266-937D13F9066A}" dt="2021-09-30T04:55:02.710" v="566"/>
          <ac:picMkLst>
            <pc:docMk/>
            <pc:sldMk cId="0" sldId="260"/>
            <ac:picMk id="57" creationId="{557419E3-5F59-47BC-BFD4-983D8F74007B}"/>
          </ac:picMkLst>
        </pc:picChg>
        <pc:picChg chg="add del mod">
          <ac:chgData name="Li, Yuxuan" userId="S::li4196@purdue.edu::e9347105-be2c-4e39-86e7-b0eec9763b22" providerId="AD" clId="Web-{82CC2BE1-B020-2A1A-8266-937D13F9066A}" dt="2021-09-30T04:57:20.055" v="574"/>
          <ac:picMkLst>
            <pc:docMk/>
            <pc:sldMk cId="0" sldId="260"/>
            <ac:picMk id="58" creationId="{EA336B96-AA91-491B-941B-3DA88474F3C4}"/>
          </ac:picMkLst>
        </pc:picChg>
        <pc:picChg chg="add mod">
          <ac:chgData name="Li, Yuxuan" userId="S::li4196@purdue.edu::e9347105-be2c-4e39-86e7-b0eec9763b22" providerId="AD" clId="Web-{82CC2BE1-B020-2A1A-8266-937D13F9066A}" dt="2021-09-30T04:57:44.211" v="582" actId="1076"/>
          <ac:picMkLst>
            <pc:docMk/>
            <pc:sldMk cId="0" sldId="260"/>
            <ac:picMk id="59" creationId="{7D592EDC-4823-4303-AEBC-795A0441A159}"/>
          </ac:picMkLst>
        </pc:picChg>
      </pc:sldChg>
      <pc:sldChg chg="modSp">
        <pc:chgData name="Li, Yuxuan" userId="S::li4196@purdue.edu::e9347105-be2c-4e39-86e7-b0eec9763b22" providerId="AD" clId="Web-{82CC2BE1-B020-2A1A-8266-937D13F9066A}" dt="2021-09-30T05:02:54.696" v="624" actId="1076"/>
        <pc:sldMkLst>
          <pc:docMk/>
          <pc:sldMk cId="0" sldId="261"/>
        </pc:sldMkLst>
        <pc:spChg chg="mod">
          <ac:chgData name="Li, Yuxuan" userId="S::li4196@purdue.edu::e9347105-be2c-4e39-86e7-b0eec9763b22" providerId="AD" clId="Web-{82CC2BE1-B020-2A1A-8266-937D13F9066A}" dt="2021-09-30T05:02:54.696" v="624" actId="1076"/>
          <ac:spMkLst>
            <pc:docMk/>
            <pc:sldMk cId="0" sldId="261"/>
            <ac:spMk id="607" creationId="{00000000-0000-0000-0000-000000000000}"/>
          </ac:spMkLst>
        </pc:spChg>
      </pc:sldChg>
      <pc:sldChg chg="addSp delSp modSp">
        <pc:chgData name="Li, Yuxuan" userId="S::li4196@purdue.edu::e9347105-be2c-4e39-86e7-b0eec9763b22" providerId="AD" clId="Web-{82CC2BE1-B020-2A1A-8266-937D13F9066A}" dt="2021-09-30T05:06:48.775" v="681"/>
        <pc:sldMkLst>
          <pc:docMk/>
          <pc:sldMk cId="0" sldId="262"/>
        </pc:sldMkLst>
        <pc:spChg chg="add del mod">
          <ac:chgData name="Li, Yuxuan" userId="S::li4196@purdue.edu::e9347105-be2c-4e39-86e7-b0eec9763b22" providerId="AD" clId="Web-{82CC2BE1-B020-2A1A-8266-937D13F9066A}" dt="2021-09-30T05:06:48.775" v="681"/>
          <ac:spMkLst>
            <pc:docMk/>
            <pc:sldMk cId="0" sldId="262"/>
            <ac:spMk id="3" creationId="{4F606D98-DFF0-47E6-8036-A123389423D1}"/>
          </ac:spMkLst>
        </pc:spChg>
        <pc:spChg chg="mod">
          <ac:chgData name="Li, Yuxuan" userId="S::li4196@purdue.edu::e9347105-be2c-4e39-86e7-b0eec9763b22" providerId="AD" clId="Web-{82CC2BE1-B020-2A1A-8266-937D13F9066A}" dt="2021-09-30T05:06:07.947" v="678" actId="20577"/>
          <ac:spMkLst>
            <pc:docMk/>
            <pc:sldMk cId="0" sldId="262"/>
            <ac:spMk id="613" creationId="{00000000-0000-0000-0000-000000000000}"/>
          </ac:spMkLst>
        </pc:spChg>
        <pc:spChg chg="mod">
          <ac:chgData name="Li, Yuxuan" userId="S::li4196@purdue.edu::e9347105-be2c-4e39-86e7-b0eec9763b22" providerId="AD" clId="Web-{82CC2BE1-B020-2A1A-8266-937D13F9066A}" dt="2021-09-30T05:06:00.056" v="674" actId="1076"/>
          <ac:spMkLst>
            <pc:docMk/>
            <pc:sldMk cId="0" sldId="262"/>
            <ac:spMk id="614" creationId="{00000000-0000-0000-0000-000000000000}"/>
          </ac:spMkLst>
        </pc:spChg>
        <pc:spChg chg="del">
          <ac:chgData name="Li, Yuxuan" userId="S::li4196@purdue.edu::e9347105-be2c-4e39-86e7-b0eec9763b22" providerId="AD" clId="Web-{82CC2BE1-B020-2A1A-8266-937D13F9066A}" dt="2021-09-30T05:06:44.666" v="680"/>
          <ac:spMkLst>
            <pc:docMk/>
            <pc:sldMk cId="0" sldId="262"/>
            <ac:spMk id="631" creationId="{00000000-0000-0000-0000-000000000000}"/>
          </ac:spMkLst>
        </pc:spChg>
        <pc:grpChg chg="mod">
          <ac:chgData name="Li, Yuxuan" userId="S::li4196@purdue.edu::e9347105-be2c-4e39-86e7-b0eec9763b22" providerId="AD" clId="Web-{82CC2BE1-B020-2A1A-8266-937D13F9066A}" dt="2021-09-30T05:05:41.822" v="670" actId="1076"/>
          <ac:grpSpMkLst>
            <pc:docMk/>
            <pc:sldMk cId="0" sldId="262"/>
            <ac:grpSpMk id="615" creationId="{00000000-0000-0000-0000-000000000000}"/>
          </ac:grpSpMkLst>
        </pc:grpChg>
      </pc:sldChg>
      <pc:sldChg chg="addSp delSp modSp del">
        <pc:chgData name="Li, Yuxuan" userId="S::li4196@purdue.edu::e9347105-be2c-4e39-86e7-b0eec9763b22" providerId="AD" clId="Web-{82CC2BE1-B020-2A1A-8266-937D13F9066A}" dt="2021-09-30T05:12:10.573" v="729"/>
        <pc:sldMkLst>
          <pc:docMk/>
          <pc:sldMk cId="0" sldId="263"/>
        </pc:sldMkLst>
        <pc:spChg chg="add del mod">
          <ac:chgData name="Li, Yuxuan" userId="S::li4196@purdue.edu::e9347105-be2c-4e39-86e7-b0eec9763b22" providerId="AD" clId="Web-{82CC2BE1-B020-2A1A-8266-937D13F9066A}" dt="2021-09-30T05:08:24.713" v="698"/>
          <ac:spMkLst>
            <pc:docMk/>
            <pc:sldMk cId="0" sldId="263"/>
            <ac:spMk id="4" creationId="{CEDB5881-0344-4151-A2B0-202AD4A7BE98}"/>
          </ac:spMkLst>
        </pc:spChg>
        <pc:spChg chg="add del mod">
          <ac:chgData name="Li, Yuxuan" userId="S::li4196@purdue.edu::e9347105-be2c-4e39-86e7-b0eec9763b22" providerId="AD" clId="Web-{82CC2BE1-B020-2A1A-8266-937D13F9066A}" dt="2021-09-30T05:08:20.807" v="697"/>
          <ac:spMkLst>
            <pc:docMk/>
            <pc:sldMk cId="0" sldId="263"/>
            <ac:spMk id="6" creationId="{5BA4E81E-0F34-4625-A9A4-BE13B4BCC41F}"/>
          </ac:spMkLst>
        </pc:spChg>
        <pc:spChg chg="del">
          <ac:chgData name="Li, Yuxuan" userId="S::li4196@purdue.edu::e9347105-be2c-4e39-86e7-b0eec9763b22" providerId="AD" clId="Web-{82CC2BE1-B020-2A1A-8266-937D13F9066A}" dt="2021-09-30T05:08:16.853" v="695"/>
          <ac:spMkLst>
            <pc:docMk/>
            <pc:sldMk cId="0" sldId="263"/>
            <ac:spMk id="636" creationId="{00000000-0000-0000-0000-000000000000}"/>
          </ac:spMkLst>
        </pc:spChg>
        <pc:spChg chg="del">
          <ac:chgData name="Li, Yuxuan" userId="S::li4196@purdue.edu::e9347105-be2c-4e39-86e7-b0eec9763b22" providerId="AD" clId="Web-{82CC2BE1-B020-2A1A-8266-937D13F9066A}" dt="2021-09-30T05:08:12.682" v="694"/>
          <ac:spMkLst>
            <pc:docMk/>
            <pc:sldMk cId="0" sldId="263"/>
            <ac:spMk id="637" creationId="{00000000-0000-0000-0000-000000000000}"/>
          </ac:spMkLst>
        </pc:spChg>
        <pc:grpChg chg="mod">
          <ac:chgData name="Li, Yuxuan" userId="S::li4196@purdue.edu::e9347105-be2c-4e39-86e7-b0eec9763b22" providerId="AD" clId="Web-{82CC2BE1-B020-2A1A-8266-937D13F9066A}" dt="2021-09-30T05:08:04.447" v="691" actId="1076"/>
          <ac:grpSpMkLst>
            <pc:docMk/>
            <pc:sldMk cId="0" sldId="263"/>
            <ac:grpSpMk id="638" creationId="{00000000-0000-0000-0000-000000000000}"/>
          </ac:grpSpMkLst>
        </pc:grpChg>
        <pc:graphicFrameChg chg="add del mod modGraphic">
          <ac:chgData name="Li, Yuxuan" userId="S::li4196@purdue.edu::e9347105-be2c-4e39-86e7-b0eec9763b22" providerId="AD" clId="Web-{82CC2BE1-B020-2A1A-8266-937D13F9066A}" dt="2021-09-30T05:09:06.057" v="722"/>
          <ac:graphicFrameMkLst>
            <pc:docMk/>
            <pc:sldMk cId="0" sldId="263"/>
            <ac:graphicFrameMk id="2" creationId="{347A7942-2184-4FBC-BE6B-E4F447D76C5A}"/>
          </ac:graphicFrameMkLst>
        </pc:graphicFrameChg>
      </pc:sldChg>
      <pc:sldChg chg="addSp delSp modSp">
        <pc:chgData name="Li, Yuxuan" userId="S::li4196@purdue.edu::e9347105-be2c-4e39-86e7-b0eec9763b22" providerId="AD" clId="Web-{82CC2BE1-B020-2A1A-8266-937D13F9066A}" dt="2021-09-30T05:24:00.685" v="1021"/>
        <pc:sldMkLst>
          <pc:docMk/>
          <pc:sldMk cId="0" sldId="264"/>
        </pc:sldMkLst>
        <pc:spChg chg="add del mod">
          <ac:chgData name="Li, Yuxuan" userId="S::li4196@purdue.edu::e9347105-be2c-4e39-86e7-b0eec9763b22" providerId="AD" clId="Web-{82CC2BE1-B020-2A1A-8266-937D13F9066A}" dt="2021-09-30T05:14:57.198" v="774"/>
          <ac:spMkLst>
            <pc:docMk/>
            <pc:sldMk cId="0" sldId="264"/>
            <ac:spMk id="2" creationId="{1C746886-C3A2-49B1-B66F-9300C6CF318D}"/>
          </ac:spMkLst>
        </pc:spChg>
        <pc:spChg chg="add del">
          <ac:chgData name="Li, Yuxuan" userId="S::li4196@purdue.edu::e9347105-be2c-4e39-86e7-b0eec9763b22" providerId="AD" clId="Web-{82CC2BE1-B020-2A1A-8266-937D13F9066A}" dt="2021-09-30T05:14:57.198" v="773"/>
          <ac:spMkLst>
            <pc:docMk/>
            <pc:sldMk cId="0" sldId="264"/>
            <ac:spMk id="3" creationId="{B110258C-E387-4A9C-B2E1-B9E656A89D26}"/>
          </ac:spMkLst>
        </pc:spChg>
        <pc:spChg chg="add del mod">
          <ac:chgData name="Li, Yuxuan" userId="S::li4196@purdue.edu::e9347105-be2c-4e39-86e7-b0eec9763b22" providerId="AD" clId="Web-{82CC2BE1-B020-2A1A-8266-937D13F9066A}" dt="2021-09-30T05:15:18.574" v="793"/>
          <ac:spMkLst>
            <pc:docMk/>
            <pc:sldMk cId="0" sldId="264"/>
            <ac:spMk id="5" creationId="{3B0704FE-E787-45ED-8249-657570997164}"/>
          </ac:spMkLst>
        </pc:spChg>
        <pc:spChg chg="add del mod">
          <ac:chgData name="Li, Yuxuan" userId="S::li4196@purdue.edu::e9347105-be2c-4e39-86e7-b0eec9763b22" providerId="AD" clId="Web-{82CC2BE1-B020-2A1A-8266-937D13F9066A}" dt="2021-09-30T05:15:18.402" v="791"/>
          <ac:spMkLst>
            <pc:docMk/>
            <pc:sldMk cId="0" sldId="264"/>
            <ac:spMk id="7" creationId="{F9C0F750-B25D-4B01-9B4C-9148C471B9EA}"/>
          </ac:spMkLst>
        </pc:spChg>
        <pc:spChg chg="add del mod">
          <ac:chgData name="Li, Yuxuan" userId="S::li4196@purdue.edu::e9347105-be2c-4e39-86e7-b0eec9763b22" providerId="AD" clId="Web-{82CC2BE1-B020-2A1A-8266-937D13F9066A}" dt="2021-09-30T05:15:14.605" v="789"/>
          <ac:spMkLst>
            <pc:docMk/>
            <pc:sldMk cId="0" sldId="264"/>
            <ac:spMk id="9" creationId="{55F9F0F0-F18F-496B-8E27-F9A3C1F20B2E}"/>
          </ac:spMkLst>
        </pc:spChg>
        <pc:spChg chg="add del mod">
          <ac:chgData name="Li, Yuxuan" userId="S::li4196@purdue.edu::e9347105-be2c-4e39-86e7-b0eec9763b22" providerId="AD" clId="Web-{82CC2BE1-B020-2A1A-8266-937D13F9066A}" dt="2021-09-30T05:15:18.620" v="794"/>
          <ac:spMkLst>
            <pc:docMk/>
            <pc:sldMk cId="0" sldId="264"/>
            <ac:spMk id="11" creationId="{E5D8C236-4A5B-4330-BF33-FABDEDF192D0}"/>
          </ac:spMkLst>
        </pc:spChg>
        <pc:spChg chg="add del mod">
          <ac:chgData name="Li, Yuxuan" userId="S::li4196@purdue.edu::e9347105-be2c-4e39-86e7-b0eec9763b22" providerId="AD" clId="Web-{82CC2BE1-B020-2A1A-8266-937D13F9066A}" dt="2021-09-30T05:15:18.355" v="790"/>
          <ac:spMkLst>
            <pc:docMk/>
            <pc:sldMk cId="0" sldId="264"/>
            <ac:spMk id="13" creationId="{66B310D9-6FDB-4FF5-B95C-02917C54D635}"/>
          </ac:spMkLst>
        </pc:spChg>
        <pc:spChg chg="add del mod">
          <ac:chgData name="Li, Yuxuan" userId="S::li4196@purdue.edu::e9347105-be2c-4e39-86e7-b0eec9763b22" providerId="AD" clId="Web-{82CC2BE1-B020-2A1A-8266-937D13F9066A}" dt="2021-09-30T05:15:10.902" v="788"/>
          <ac:spMkLst>
            <pc:docMk/>
            <pc:sldMk cId="0" sldId="264"/>
            <ac:spMk id="15" creationId="{330C6E30-35D3-493D-90F1-CB1B8F1B4E8C}"/>
          </ac:spMkLst>
        </pc:spChg>
        <pc:spChg chg="add del mod">
          <ac:chgData name="Li, Yuxuan" userId="S::li4196@purdue.edu::e9347105-be2c-4e39-86e7-b0eec9763b22" providerId="AD" clId="Web-{82CC2BE1-B020-2A1A-8266-937D13F9066A}" dt="2021-09-30T05:15:18.433" v="792"/>
          <ac:spMkLst>
            <pc:docMk/>
            <pc:sldMk cId="0" sldId="264"/>
            <ac:spMk id="17" creationId="{90DAC3A5-C899-4BF8-B014-8D0CC1410F0A}"/>
          </ac:spMkLst>
        </pc:spChg>
        <pc:spChg chg="add del mod">
          <ac:chgData name="Li, Yuxuan" userId="S::li4196@purdue.edu::e9347105-be2c-4e39-86e7-b0eec9763b22" providerId="AD" clId="Web-{82CC2BE1-B020-2A1A-8266-937D13F9066A}" dt="2021-09-30T05:15:22.386" v="795"/>
          <ac:spMkLst>
            <pc:docMk/>
            <pc:sldMk cId="0" sldId="264"/>
            <ac:spMk id="19" creationId="{41A9FE95-557E-4966-8EB3-2091EEF5AD86}"/>
          </ac:spMkLst>
        </pc:spChg>
        <pc:spChg chg="del">
          <ac:chgData name="Li, Yuxuan" userId="S::li4196@purdue.edu::e9347105-be2c-4e39-86e7-b0eec9763b22" providerId="AD" clId="Web-{82CC2BE1-B020-2A1A-8266-937D13F9066A}" dt="2021-09-30T05:14:57.917" v="784"/>
          <ac:spMkLst>
            <pc:docMk/>
            <pc:sldMk cId="0" sldId="264"/>
            <ac:spMk id="713" creationId="{00000000-0000-0000-0000-000000000000}"/>
          </ac:spMkLst>
        </pc:spChg>
        <pc:spChg chg="mod">
          <ac:chgData name="Li, Yuxuan" userId="S::li4196@purdue.edu::e9347105-be2c-4e39-86e7-b0eec9763b22" providerId="AD" clId="Web-{82CC2BE1-B020-2A1A-8266-937D13F9066A}" dt="2021-09-30T05:14:05.495" v="763" actId="1076"/>
          <ac:spMkLst>
            <pc:docMk/>
            <pc:sldMk cId="0" sldId="264"/>
            <ac:spMk id="714" creationId="{00000000-0000-0000-0000-000000000000}"/>
          </ac:spMkLst>
        </pc:spChg>
        <pc:spChg chg="del">
          <ac:chgData name="Li, Yuxuan" userId="S::li4196@purdue.edu::e9347105-be2c-4e39-86e7-b0eec9763b22" providerId="AD" clId="Web-{82CC2BE1-B020-2A1A-8266-937D13F9066A}" dt="2021-09-30T05:14:57.808" v="783"/>
          <ac:spMkLst>
            <pc:docMk/>
            <pc:sldMk cId="0" sldId="264"/>
            <ac:spMk id="715" creationId="{00000000-0000-0000-0000-000000000000}"/>
          </ac:spMkLst>
        </pc:spChg>
        <pc:spChg chg="del">
          <ac:chgData name="Li, Yuxuan" userId="S::li4196@purdue.edu::e9347105-be2c-4e39-86e7-b0eec9763b22" providerId="AD" clId="Web-{82CC2BE1-B020-2A1A-8266-937D13F9066A}" dt="2021-09-30T05:14:57.698" v="782"/>
          <ac:spMkLst>
            <pc:docMk/>
            <pc:sldMk cId="0" sldId="264"/>
            <ac:spMk id="716" creationId="{00000000-0000-0000-0000-000000000000}"/>
          </ac:spMkLst>
        </pc:spChg>
        <pc:spChg chg="del">
          <ac:chgData name="Li, Yuxuan" userId="S::li4196@purdue.edu::e9347105-be2c-4e39-86e7-b0eec9763b22" providerId="AD" clId="Web-{82CC2BE1-B020-2A1A-8266-937D13F9066A}" dt="2021-09-30T05:15:03.026" v="786"/>
          <ac:spMkLst>
            <pc:docMk/>
            <pc:sldMk cId="0" sldId="264"/>
            <ac:spMk id="717" creationId="{00000000-0000-0000-0000-000000000000}"/>
          </ac:spMkLst>
        </pc:spChg>
        <pc:spChg chg="del">
          <ac:chgData name="Li, Yuxuan" userId="S::li4196@purdue.edu::e9347105-be2c-4e39-86e7-b0eec9763b22" providerId="AD" clId="Web-{82CC2BE1-B020-2A1A-8266-937D13F9066A}" dt="2021-09-30T05:14:57.573" v="781"/>
          <ac:spMkLst>
            <pc:docMk/>
            <pc:sldMk cId="0" sldId="264"/>
            <ac:spMk id="718" creationId="{00000000-0000-0000-0000-000000000000}"/>
          </ac:spMkLst>
        </pc:spChg>
        <pc:spChg chg="del">
          <ac:chgData name="Li, Yuxuan" userId="S::li4196@purdue.edu::e9347105-be2c-4e39-86e7-b0eec9763b22" providerId="AD" clId="Web-{82CC2BE1-B020-2A1A-8266-937D13F9066A}" dt="2021-09-30T05:14:57.464" v="780"/>
          <ac:spMkLst>
            <pc:docMk/>
            <pc:sldMk cId="0" sldId="264"/>
            <ac:spMk id="719" creationId="{00000000-0000-0000-0000-000000000000}"/>
          </ac:spMkLst>
        </pc:spChg>
        <pc:spChg chg="del">
          <ac:chgData name="Li, Yuxuan" userId="S::li4196@purdue.edu::e9347105-be2c-4e39-86e7-b0eec9763b22" providerId="AD" clId="Web-{82CC2BE1-B020-2A1A-8266-937D13F9066A}" dt="2021-09-30T05:14:57.355" v="779"/>
          <ac:spMkLst>
            <pc:docMk/>
            <pc:sldMk cId="0" sldId="264"/>
            <ac:spMk id="720" creationId="{00000000-0000-0000-0000-000000000000}"/>
          </ac:spMkLst>
        </pc:spChg>
        <pc:spChg chg="del">
          <ac:chgData name="Li, Yuxuan" userId="S::li4196@purdue.edu::e9347105-be2c-4e39-86e7-b0eec9763b22" providerId="AD" clId="Web-{82CC2BE1-B020-2A1A-8266-937D13F9066A}" dt="2021-09-30T05:15:02.901" v="785"/>
          <ac:spMkLst>
            <pc:docMk/>
            <pc:sldMk cId="0" sldId="264"/>
            <ac:spMk id="721" creationId="{00000000-0000-0000-0000-000000000000}"/>
          </ac:spMkLst>
        </pc:spChg>
        <pc:spChg chg="del topLvl">
          <ac:chgData name="Li, Yuxuan" userId="S::li4196@purdue.edu::e9347105-be2c-4e39-86e7-b0eec9763b22" providerId="AD" clId="Web-{82CC2BE1-B020-2A1A-8266-937D13F9066A}" dt="2021-09-30T05:14:57.214" v="778"/>
          <ac:spMkLst>
            <pc:docMk/>
            <pc:sldMk cId="0" sldId="264"/>
            <ac:spMk id="723" creationId="{00000000-0000-0000-0000-000000000000}"/>
          </ac:spMkLst>
        </pc:spChg>
        <pc:spChg chg="del mod">
          <ac:chgData name="Li, Yuxuan" userId="S::li4196@purdue.edu::e9347105-be2c-4e39-86e7-b0eec9763b22" providerId="AD" clId="Web-{82CC2BE1-B020-2A1A-8266-937D13F9066A}" dt="2021-09-30T05:09:09.963" v="724"/>
          <ac:spMkLst>
            <pc:docMk/>
            <pc:sldMk cId="0" sldId="264"/>
            <ac:spMk id="725" creationId="{00000000-0000-0000-0000-000000000000}"/>
          </ac:spMkLst>
        </pc:spChg>
        <pc:spChg chg="del topLvl">
          <ac:chgData name="Li, Yuxuan" userId="S::li4196@purdue.edu::e9347105-be2c-4e39-86e7-b0eec9763b22" providerId="AD" clId="Web-{82CC2BE1-B020-2A1A-8266-937D13F9066A}" dt="2021-09-30T05:09:10.135" v="725"/>
          <ac:spMkLst>
            <pc:docMk/>
            <pc:sldMk cId="0" sldId="264"/>
            <ac:spMk id="726" creationId="{00000000-0000-0000-0000-000000000000}"/>
          </ac:spMkLst>
        </pc:spChg>
        <pc:grpChg chg="del">
          <ac:chgData name="Li, Yuxuan" userId="S::li4196@purdue.edu::e9347105-be2c-4e39-86e7-b0eec9763b22" providerId="AD" clId="Web-{82CC2BE1-B020-2A1A-8266-937D13F9066A}" dt="2021-09-30T05:09:10.135" v="725"/>
          <ac:grpSpMkLst>
            <pc:docMk/>
            <pc:sldMk cId="0" sldId="264"/>
            <ac:grpSpMk id="722" creationId="{00000000-0000-0000-0000-000000000000}"/>
          </ac:grpSpMkLst>
        </pc:grpChg>
        <pc:grpChg chg="del">
          <ac:chgData name="Li, Yuxuan" userId="S::li4196@purdue.edu::e9347105-be2c-4e39-86e7-b0eec9763b22" providerId="AD" clId="Web-{82CC2BE1-B020-2A1A-8266-937D13F9066A}" dt="2021-09-30T05:09:09.963" v="724"/>
          <ac:grpSpMkLst>
            <pc:docMk/>
            <pc:sldMk cId="0" sldId="264"/>
            <ac:grpSpMk id="724" creationId="{00000000-0000-0000-0000-000000000000}"/>
          </ac:grpSpMkLst>
        </pc:grpChg>
        <pc:grpChg chg="del">
          <ac:chgData name="Li, Yuxuan" userId="S::li4196@purdue.edu::e9347105-be2c-4e39-86e7-b0eec9763b22" providerId="AD" clId="Web-{82CC2BE1-B020-2A1A-8266-937D13F9066A}" dt="2021-09-30T05:14:57.214" v="777"/>
          <ac:grpSpMkLst>
            <pc:docMk/>
            <pc:sldMk cId="0" sldId="264"/>
            <ac:grpSpMk id="727" creationId="{00000000-0000-0000-0000-000000000000}"/>
          </ac:grpSpMkLst>
        </pc:grpChg>
        <pc:grpChg chg="del">
          <ac:chgData name="Li, Yuxuan" userId="S::li4196@purdue.edu::e9347105-be2c-4e39-86e7-b0eec9763b22" providerId="AD" clId="Web-{82CC2BE1-B020-2A1A-8266-937D13F9066A}" dt="2021-09-30T05:14:57.214" v="776"/>
          <ac:grpSpMkLst>
            <pc:docMk/>
            <pc:sldMk cId="0" sldId="264"/>
            <ac:grpSpMk id="733" creationId="{00000000-0000-0000-0000-000000000000}"/>
          </ac:grpSpMkLst>
        </pc:grpChg>
        <pc:grpChg chg="del">
          <ac:chgData name="Li, Yuxuan" userId="S::li4196@purdue.edu::e9347105-be2c-4e39-86e7-b0eec9763b22" providerId="AD" clId="Web-{82CC2BE1-B020-2A1A-8266-937D13F9066A}" dt="2021-09-30T05:14:57.214" v="775"/>
          <ac:grpSpMkLst>
            <pc:docMk/>
            <pc:sldMk cId="0" sldId="264"/>
            <ac:grpSpMk id="739" creationId="{00000000-0000-0000-0000-000000000000}"/>
          </ac:grpSpMkLst>
        </pc:grpChg>
        <pc:graphicFrameChg chg="add mod modGraphic">
          <ac:chgData name="Li, Yuxuan" userId="S::li4196@purdue.edu::e9347105-be2c-4e39-86e7-b0eec9763b22" providerId="AD" clId="Web-{82CC2BE1-B020-2A1A-8266-937D13F9066A}" dt="2021-09-30T05:23:50.482" v="1020"/>
          <ac:graphicFrameMkLst>
            <pc:docMk/>
            <pc:sldMk cId="0" sldId="264"/>
            <ac:graphicFrameMk id="20" creationId="{50BD16D4-AB8C-4403-A1E7-6D6A17C7161D}"/>
          </ac:graphicFrameMkLst>
        </pc:graphicFrameChg>
        <pc:graphicFrameChg chg="add mod modGraphic">
          <ac:chgData name="Li, Yuxuan" userId="S::li4196@purdue.edu::e9347105-be2c-4e39-86e7-b0eec9763b22" providerId="AD" clId="Web-{82CC2BE1-B020-2A1A-8266-937D13F9066A}" dt="2021-09-30T05:24:00.685" v="1021"/>
          <ac:graphicFrameMkLst>
            <pc:docMk/>
            <pc:sldMk cId="0" sldId="264"/>
            <ac:graphicFrameMk id="21" creationId="{720B3FA6-47EA-4EC4-B505-433C1E347713}"/>
          </ac:graphicFrameMkLst>
        </pc:graphicFrameChg>
      </pc:sldChg>
      <pc:sldChg chg="addSp delSp modSp add ord replId">
        <pc:chgData name="Li, Yuxuan" userId="S::li4196@purdue.edu::e9347105-be2c-4e39-86e7-b0eec9763b22" providerId="AD" clId="Web-{82CC2BE1-B020-2A1A-8266-937D13F9066A}" dt="2021-09-30T05:06:18.759" v="679" actId="1076"/>
        <pc:sldMkLst>
          <pc:docMk/>
          <pc:sldMk cId="730928873" sldId="312"/>
        </pc:sldMkLst>
        <pc:spChg chg="add del mod">
          <ac:chgData name="Li, Yuxuan" userId="S::li4196@purdue.edu::e9347105-be2c-4e39-86e7-b0eec9763b22" providerId="AD" clId="Web-{82CC2BE1-B020-2A1A-8266-937D13F9066A}" dt="2021-09-30T05:04:11.259" v="645"/>
          <ac:spMkLst>
            <pc:docMk/>
            <pc:sldMk cId="730928873" sldId="312"/>
            <ac:spMk id="3" creationId="{903274B4-6040-486D-9511-2B3D1062B5F2}"/>
          </ac:spMkLst>
        </pc:spChg>
        <pc:spChg chg="mod">
          <ac:chgData name="Li, Yuxuan" userId="S::li4196@purdue.edu::e9347105-be2c-4e39-86e7-b0eec9763b22" providerId="AD" clId="Web-{82CC2BE1-B020-2A1A-8266-937D13F9066A}" dt="2021-09-30T05:06:18.759" v="679" actId="1076"/>
          <ac:spMkLst>
            <pc:docMk/>
            <pc:sldMk cId="730928873" sldId="312"/>
            <ac:spMk id="613" creationId="{00000000-0000-0000-0000-000000000000}"/>
          </ac:spMkLst>
        </pc:spChg>
        <pc:spChg chg="del">
          <ac:chgData name="Li, Yuxuan" userId="S::li4196@purdue.edu::e9347105-be2c-4e39-86e7-b0eec9763b22" providerId="AD" clId="Web-{82CC2BE1-B020-2A1A-8266-937D13F9066A}" dt="2021-09-30T04:05:28.576" v="32"/>
          <ac:spMkLst>
            <pc:docMk/>
            <pc:sldMk cId="730928873" sldId="312"/>
            <ac:spMk id="631" creationId="{00000000-0000-0000-0000-000000000000}"/>
          </ac:spMkLst>
        </pc:spChg>
      </pc:sldChg>
      <pc:sldChg chg="delSp modSp new">
        <pc:chgData name="Li, Yuxuan" userId="S::li4196@purdue.edu::e9347105-be2c-4e39-86e7-b0eec9763b22" providerId="AD" clId="Web-{82CC2BE1-B020-2A1A-8266-937D13F9066A}" dt="2021-09-30T05:13:36.276" v="754" actId="20577"/>
        <pc:sldMkLst>
          <pc:docMk/>
          <pc:sldMk cId="3541438650" sldId="313"/>
        </pc:sldMkLst>
        <pc:spChg chg="del">
          <ac:chgData name="Li, Yuxuan" userId="S::li4196@purdue.edu::e9347105-be2c-4e39-86e7-b0eec9763b22" providerId="AD" clId="Web-{82CC2BE1-B020-2A1A-8266-937D13F9066A}" dt="2021-09-30T05:04:03.384" v="644"/>
          <ac:spMkLst>
            <pc:docMk/>
            <pc:sldMk cId="3541438650" sldId="313"/>
            <ac:spMk id="2" creationId="{0EC80C3F-871F-4D86-AF6B-CD82A6E0E93F}"/>
          </ac:spMkLst>
        </pc:spChg>
        <pc:spChg chg="mod">
          <ac:chgData name="Li, Yuxuan" userId="S::li4196@purdue.edu::e9347105-be2c-4e39-86e7-b0eec9763b22" providerId="AD" clId="Web-{82CC2BE1-B020-2A1A-8266-937D13F9066A}" dt="2021-09-30T05:13:36.276" v="754" actId="20577"/>
          <ac:spMkLst>
            <pc:docMk/>
            <pc:sldMk cId="3541438650" sldId="313"/>
            <ac:spMk id="3" creationId="{4302FB77-00F4-4329-B7A0-C4B3AD5D1B37}"/>
          </ac:spMkLst>
        </pc:spChg>
      </pc:sldChg>
    </pc:docChg>
  </pc:docChgLst>
  <pc:docChgLst>
    <pc:chgData name="Li, Yuxuan" userId="S::li4196@purdue.edu::e9347105-be2c-4e39-86e7-b0eec9763b22" providerId="AD" clId="Web-{534CE405-3573-31A7-C9A9-325EBF6DCFCD}"/>
    <pc:docChg chg="addSld delSld modSld sldOrd">
      <pc:chgData name="Li, Yuxuan" userId="S::li4196@purdue.edu::e9347105-be2c-4e39-86e7-b0eec9763b22" providerId="AD" clId="Web-{534CE405-3573-31A7-C9A9-325EBF6DCFCD}" dt="2021-10-02T22:17:15.369" v="822" actId="1076"/>
      <pc:docMkLst>
        <pc:docMk/>
      </pc:docMkLst>
      <pc:sldChg chg="modSp">
        <pc:chgData name="Li, Yuxuan" userId="S::li4196@purdue.edu::e9347105-be2c-4e39-86e7-b0eec9763b22" providerId="AD" clId="Web-{534CE405-3573-31A7-C9A9-325EBF6DCFCD}" dt="2021-10-02T20:55:01.890" v="367"/>
        <pc:sldMkLst>
          <pc:docMk/>
          <pc:sldMk cId="0" sldId="256"/>
        </pc:sldMkLst>
        <pc:spChg chg="mod">
          <ac:chgData name="Li, Yuxuan" userId="S::li4196@purdue.edu::e9347105-be2c-4e39-86e7-b0eec9763b22" providerId="AD" clId="Web-{534CE405-3573-31A7-C9A9-325EBF6DCFCD}" dt="2021-10-02T20:55:01.890" v="367"/>
          <ac:spMkLst>
            <pc:docMk/>
            <pc:sldMk cId="0" sldId="256"/>
            <ac:spMk id="2" creationId="{0B25EE73-70F9-44F2-9E8E-FE134CDDDEEE}"/>
          </ac:spMkLst>
        </pc:spChg>
      </pc:sldChg>
      <pc:sldChg chg="modSp">
        <pc:chgData name="Li, Yuxuan" userId="S::li4196@purdue.edu::e9347105-be2c-4e39-86e7-b0eec9763b22" providerId="AD" clId="Web-{534CE405-3573-31A7-C9A9-325EBF6DCFCD}" dt="2021-10-02T20:54:29.499" v="363" actId="1076"/>
        <pc:sldMkLst>
          <pc:docMk/>
          <pc:sldMk cId="0" sldId="257"/>
        </pc:sldMkLst>
        <pc:picChg chg="mod">
          <ac:chgData name="Li, Yuxuan" userId="S::li4196@purdue.edu::e9347105-be2c-4e39-86e7-b0eec9763b22" providerId="AD" clId="Web-{534CE405-3573-31A7-C9A9-325EBF6DCFCD}" dt="2021-10-02T20:54:29.499" v="363" actId="1076"/>
          <ac:picMkLst>
            <pc:docMk/>
            <pc:sldMk cId="0" sldId="257"/>
            <ac:picMk id="3" creationId="{7BF9BFA3-3D17-7A40-8860-CCF9E1B9AFE4}"/>
          </ac:picMkLst>
        </pc:picChg>
      </pc:sldChg>
      <pc:sldChg chg="modSp">
        <pc:chgData name="Li, Yuxuan" userId="S::li4196@purdue.edu::e9347105-be2c-4e39-86e7-b0eec9763b22" providerId="AD" clId="Web-{534CE405-3573-31A7-C9A9-325EBF6DCFCD}" dt="2021-10-02T20:55:31.358" v="371" actId="1076"/>
        <pc:sldMkLst>
          <pc:docMk/>
          <pc:sldMk cId="0" sldId="260"/>
        </pc:sldMkLst>
        <pc:spChg chg="mod">
          <ac:chgData name="Li, Yuxuan" userId="S::li4196@purdue.edu::e9347105-be2c-4e39-86e7-b0eec9763b22" providerId="AD" clId="Web-{534CE405-3573-31A7-C9A9-325EBF6DCFCD}" dt="2021-10-02T20:55:31.265" v="369" actId="1076"/>
          <ac:spMkLst>
            <pc:docMk/>
            <pc:sldMk cId="0" sldId="260"/>
            <ac:spMk id="527" creationId="{00000000-0000-0000-0000-000000000000}"/>
          </ac:spMkLst>
        </pc:spChg>
        <pc:grpChg chg="mod">
          <ac:chgData name="Li, Yuxuan" userId="S::li4196@purdue.edu::e9347105-be2c-4e39-86e7-b0eec9763b22" providerId="AD" clId="Web-{534CE405-3573-31A7-C9A9-325EBF6DCFCD}" dt="2021-10-02T20:55:31.358" v="371" actId="1076"/>
          <ac:grpSpMkLst>
            <pc:docMk/>
            <pc:sldMk cId="0" sldId="260"/>
            <ac:grpSpMk id="27" creationId="{1C69CE97-7382-4EEB-A31D-EF1435E42ADF}"/>
          </ac:grpSpMkLst>
        </pc:grpChg>
        <pc:grpChg chg="mod">
          <ac:chgData name="Li, Yuxuan" userId="S::li4196@purdue.edu::e9347105-be2c-4e39-86e7-b0eec9763b22" providerId="AD" clId="Web-{534CE405-3573-31A7-C9A9-325EBF6DCFCD}" dt="2021-10-02T20:55:31.327" v="370" actId="1076"/>
          <ac:grpSpMkLst>
            <pc:docMk/>
            <pc:sldMk cId="0" sldId="260"/>
            <ac:grpSpMk id="531" creationId="{00000000-0000-0000-0000-000000000000}"/>
          </ac:grpSpMkLst>
        </pc:grpChg>
      </pc:sldChg>
      <pc:sldChg chg="modSp">
        <pc:chgData name="Li, Yuxuan" userId="S::li4196@purdue.edu::e9347105-be2c-4e39-86e7-b0eec9763b22" providerId="AD" clId="Web-{534CE405-3573-31A7-C9A9-325EBF6DCFCD}" dt="2021-10-02T20:49:12.469" v="343" actId="1076"/>
        <pc:sldMkLst>
          <pc:docMk/>
          <pc:sldMk cId="0" sldId="265"/>
        </pc:sldMkLst>
        <pc:spChg chg="mod">
          <ac:chgData name="Li, Yuxuan" userId="S::li4196@purdue.edu::e9347105-be2c-4e39-86e7-b0eec9763b22" providerId="AD" clId="Web-{534CE405-3573-31A7-C9A9-325EBF6DCFCD}" dt="2021-10-02T20:49:12.469" v="343" actId="1076"/>
          <ac:spMkLst>
            <pc:docMk/>
            <pc:sldMk cId="0" sldId="265"/>
            <ac:spMk id="16" creationId="{2E96D70C-B4A2-4DB3-BE65-C5B1AB36F72B}"/>
          </ac:spMkLst>
        </pc:spChg>
        <pc:picChg chg="mod modCrop">
          <ac:chgData name="Li, Yuxuan" userId="S::li4196@purdue.edu::e9347105-be2c-4e39-86e7-b0eec9763b22" providerId="AD" clId="Web-{534CE405-3573-31A7-C9A9-325EBF6DCFCD}" dt="2021-10-02T20:48:55.156" v="340"/>
          <ac:picMkLst>
            <pc:docMk/>
            <pc:sldMk cId="0" sldId="265"/>
            <ac:picMk id="19" creationId="{40008AF1-DF1C-4F03-8B5A-E401CA92B9B5}"/>
          </ac:picMkLst>
        </pc:picChg>
      </pc:sldChg>
      <pc:sldChg chg="addSp delSp modSp delCm">
        <pc:chgData name="Li, Yuxuan" userId="S::li4196@purdue.edu::e9347105-be2c-4e39-86e7-b0eec9763b22" providerId="AD" clId="Web-{534CE405-3573-31A7-C9A9-325EBF6DCFCD}" dt="2021-10-02T22:17:15.369" v="822" actId="1076"/>
        <pc:sldMkLst>
          <pc:docMk/>
          <pc:sldMk cId="0" sldId="281"/>
        </pc:sldMkLst>
        <pc:spChg chg="mod">
          <ac:chgData name="Li, Yuxuan" userId="S::li4196@purdue.edu::e9347105-be2c-4e39-86e7-b0eec9763b22" providerId="AD" clId="Web-{534CE405-3573-31A7-C9A9-325EBF6DCFCD}" dt="2021-10-02T22:14:10.680" v="792" actId="1076"/>
          <ac:spMkLst>
            <pc:docMk/>
            <pc:sldMk cId="0" sldId="281"/>
            <ac:spMk id="3" creationId="{FD318FC8-E5BB-47D9-AC81-B1A033145905}"/>
          </ac:spMkLst>
        </pc:spChg>
        <pc:spChg chg="add mod">
          <ac:chgData name="Li, Yuxuan" userId="S::li4196@purdue.edu::e9347105-be2c-4e39-86e7-b0eec9763b22" providerId="AD" clId="Web-{534CE405-3573-31A7-C9A9-325EBF6DCFCD}" dt="2021-10-02T22:17:06.384" v="821" actId="20577"/>
          <ac:spMkLst>
            <pc:docMk/>
            <pc:sldMk cId="0" sldId="281"/>
            <ac:spMk id="6" creationId="{C4A335D9-D39E-4F54-BBB8-E60A7625689A}"/>
          </ac:spMkLst>
        </pc:spChg>
        <pc:spChg chg="add del mod">
          <ac:chgData name="Li, Yuxuan" userId="S::li4196@purdue.edu::e9347105-be2c-4e39-86e7-b0eec9763b22" providerId="AD" clId="Web-{534CE405-3573-31A7-C9A9-325EBF6DCFCD}" dt="2021-10-02T22:15:33.946" v="804"/>
          <ac:spMkLst>
            <pc:docMk/>
            <pc:sldMk cId="0" sldId="281"/>
            <ac:spMk id="8" creationId="{70681E3B-5FF3-491E-8573-AC6EAB5768B6}"/>
          </ac:spMkLst>
        </pc:spChg>
        <pc:spChg chg="mod">
          <ac:chgData name="Li, Yuxuan" userId="S::li4196@purdue.edu::e9347105-be2c-4e39-86e7-b0eec9763b22" providerId="AD" clId="Web-{534CE405-3573-31A7-C9A9-325EBF6DCFCD}" dt="2021-10-02T22:16:43.322" v="817" actId="1076"/>
          <ac:spMkLst>
            <pc:docMk/>
            <pc:sldMk cId="0" sldId="281"/>
            <ac:spMk id="26" creationId="{BBCC0D4C-CD37-4BEB-A6A5-47AE96B77E95}"/>
          </ac:spMkLst>
        </pc:spChg>
        <pc:spChg chg="mod">
          <ac:chgData name="Li, Yuxuan" userId="S::li4196@purdue.edu::e9347105-be2c-4e39-86e7-b0eec9763b22" providerId="AD" clId="Web-{534CE405-3573-31A7-C9A9-325EBF6DCFCD}" dt="2021-10-02T22:14:10.945" v="795" actId="20577"/>
          <ac:spMkLst>
            <pc:docMk/>
            <pc:sldMk cId="0" sldId="281"/>
            <ac:spMk id="1571" creationId="{00000000-0000-0000-0000-000000000000}"/>
          </ac:spMkLst>
        </pc:spChg>
        <pc:grpChg chg="add mod">
          <ac:chgData name="Li, Yuxuan" userId="S::li4196@purdue.edu::e9347105-be2c-4e39-86e7-b0eec9763b22" providerId="AD" clId="Web-{534CE405-3573-31A7-C9A9-325EBF6DCFCD}" dt="2021-10-02T22:17:15.369" v="822" actId="1076"/>
          <ac:grpSpMkLst>
            <pc:docMk/>
            <pc:sldMk cId="0" sldId="281"/>
            <ac:grpSpMk id="9" creationId="{95063AB7-ACC7-4396-AB69-EAA6D20BEA46}"/>
          </ac:grpSpMkLst>
        </pc:grpChg>
        <pc:picChg chg="add del mod">
          <ac:chgData name="Li, Yuxuan" userId="S::li4196@purdue.edu::e9347105-be2c-4e39-86e7-b0eec9763b22" providerId="AD" clId="Web-{534CE405-3573-31A7-C9A9-325EBF6DCFCD}" dt="2021-10-02T22:08:26.833" v="704"/>
          <ac:picMkLst>
            <pc:docMk/>
            <pc:sldMk cId="0" sldId="281"/>
            <ac:picMk id="2" creationId="{419B4B0E-5C87-46D1-B574-B97E65FA1777}"/>
          </ac:picMkLst>
        </pc:picChg>
        <pc:picChg chg="add mod modCrop">
          <ac:chgData name="Li, Yuxuan" userId="S::li4196@purdue.edu::e9347105-be2c-4e39-86e7-b0eec9763b22" providerId="AD" clId="Web-{534CE405-3573-31A7-C9A9-325EBF6DCFCD}" dt="2021-10-02T22:14:10.836" v="793" actId="1076"/>
          <ac:picMkLst>
            <pc:docMk/>
            <pc:sldMk cId="0" sldId="281"/>
            <ac:picMk id="4" creationId="{D40C6E13-1B2A-4752-AEB1-ADED5C3CE4EE}"/>
          </ac:picMkLst>
        </pc:picChg>
        <pc:picChg chg="del">
          <ac:chgData name="Li, Yuxuan" userId="S::li4196@purdue.edu::e9347105-be2c-4e39-86e7-b0eec9763b22" providerId="AD" clId="Web-{534CE405-3573-31A7-C9A9-325EBF6DCFCD}" dt="2021-10-02T22:08:22.161" v="702"/>
          <ac:picMkLst>
            <pc:docMk/>
            <pc:sldMk cId="0" sldId="281"/>
            <ac:picMk id="5" creationId="{07C5D4BB-48E8-440B-8172-4A97406AC636}"/>
          </ac:picMkLst>
        </pc:picChg>
        <pc:picChg chg="add mod">
          <ac:chgData name="Li, Yuxuan" userId="S::li4196@purdue.edu::e9347105-be2c-4e39-86e7-b0eec9763b22" providerId="AD" clId="Web-{534CE405-3573-31A7-C9A9-325EBF6DCFCD}" dt="2021-10-02T22:14:14.742" v="796" actId="1076"/>
          <ac:picMkLst>
            <pc:docMk/>
            <pc:sldMk cId="0" sldId="281"/>
            <ac:picMk id="7" creationId="{CD0EA722-4B88-46E6-89C0-ED16BF83B8B1}"/>
          </ac:picMkLst>
        </pc:picChg>
        <pc:picChg chg="del mod">
          <ac:chgData name="Li, Yuxuan" userId="S::li4196@purdue.edu::e9347105-be2c-4e39-86e7-b0eec9763b22" providerId="AD" clId="Web-{534CE405-3573-31A7-C9A9-325EBF6DCFCD}" dt="2021-10-02T22:13:23.992" v="783"/>
          <ac:picMkLst>
            <pc:docMk/>
            <pc:sldMk cId="0" sldId="281"/>
            <ac:picMk id="25" creationId="{F43EB4D5-0D14-412D-89F2-50C6B8301A85}"/>
          </ac:picMkLst>
        </pc:picChg>
      </pc:sldChg>
      <pc:sldChg chg="addSp delSp modSp">
        <pc:chgData name="Li, Yuxuan" userId="S::li4196@purdue.edu::e9347105-be2c-4e39-86e7-b0eec9763b22" providerId="AD" clId="Web-{534CE405-3573-31A7-C9A9-325EBF6DCFCD}" dt="2021-10-02T21:30:01.594" v="380" actId="1076"/>
        <pc:sldMkLst>
          <pc:docMk/>
          <pc:sldMk cId="533376993" sldId="321"/>
        </pc:sldMkLst>
        <pc:spChg chg="add mod">
          <ac:chgData name="Li, Yuxuan" userId="S::li4196@purdue.edu::e9347105-be2c-4e39-86e7-b0eec9763b22" providerId="AD" clId="Web-{534CE405-3573-31A7-C9A9-325EBF6DCFCD}" dt="2021-10-02T21:29:54" v="378" actId="14100"/>
          <ac:spMkLst>
            <pc:docMk/>
            <pc:sldMk cId="533376993" sldId="321"/>
            <ac:spMk id="4" creationId="{1F830101-18F0-4916-97A9-1318DD2A7FCA}"/>
          </ac:spMkLst>
        </pc:spChg>
        <pc:spChg chg="mod">
          <ac:chgData name="Li, Yuxuan" userId="S::li4196@purdue.edu::e9347105-be2c-4e39-86e7-b0eec9763b22" providerId="AD" clId="Web-{534CE405-3573-31A7-C9A9-325EBF6DCFCD}" dt="2021-10-02T20:53:46.780" v="360" actId="20577"/>
          <ac:spMkLst>
            <pc:docMk/>
            <pc:sldMk cId="533376993" sldId="321"/>
            <ac:spMk id="11" creationId="{FBD11BA8-9BD1-4BD9-9BCE-B0884DAC2E3D}"/>
          </ac:spMkLst>
        </pc:spChg>
        <pc:spChg chg="mod">
          <ac:chgData name="Li, Yuxuan" userId="S::li4196@purdue.edu::e9347105-be2c-4e39-86e7-b0eec9763b22" providerId="AD" clId="Web-{534CE405-3573-31A7-C9A9-325EBF6DCFCD}" dt="2021-10-02T20:53:50.577" v="361" actId="20577"/>
          <ac:spMkLst>
            <pc:docMk/>
            <pc:sldMk cId="533376993" sldId="321"/>
            <ac:spMk id="15" creationId="{B54179BB-B6C6-43A2-B1F1-A6ABDD45D7D4}"/>
          </ac:spMkLst>
        </pc:spChg>
        <pc:picChg chg="add mod">
          <ac:chgData name="Li, Yuxuan" userId="S::li4196@purdue.edu::e9347105-be2c-4e39-86e7-b0eec9763b22" providerId="AD" clId="Web-{534CE405-3573-31A7-C9A9-325EBF6DCFCD}" dt="2021-10-02T21:30:01.594" v="380" actId="1076"/>
          <ac:picMkLst>
            <pc:docMk/>
            <pc:sldMk cId="533376993" sldId="321"/>
            <ac:picMk id="3" creationId="{12506DC6-0A72-4334-A150-8E4FE2D7692F}"/>
          </ac:picMkLst>
        </pc:picChg>
        <pc:picChg chg="del">
          <ac:chgData name="Li, Yuxuan" userId="S::li4196@purdue.edu::e9347105-be2c-4e39-86e7-b0eec9763b22" providerId="AD" clId="Web-{534CE405-3573-31A7-C9A9-325EBF6DCFCD}" dt="2021-10-02T20:50:09.843" v="351"/>
          <ac:picMkLst>
            <pc:docMk/>
            <pc:sldMk cId="533376993" sldId="321"/>
            <ac:picMk id="16" creationId="{AA9851AD-7571-48E8-A984-DDB99B2942E0}"/>
          </ac:picMkLst>
        </pc:picChg>
        <pc:picChg chg="mod">
          <ac:chgData name="Li, Yuxuan" userId="S::li4196@purdue.edu::e9347105-be2c-4e39-86e7-b0eec9763b22" providerId="AD" clId="Web-{534CE405-3573-31A7-C9A9-325EBF6DCFCD}" dt="2021-10-02T21:29:17.563" v="372" actId="1076"/>
          <ac:picMkLst>
            <pc:docMk/>
            <pc:sldMk cId="533376993" sldId="321"/>
            <ac:picMk id="20" creationId="{F5655BA1-AE6B-4176-9592-CC881B6C03C0}"/>
          </ac:picMkLst>
        </pc:picChg>
      </pc:sldChg>
      <pc:sldChg chg="addSp delSp modSp del">
        <pc:chgData name="Li, Yuxuan" userId="S::li4196@purdue.edu::e9347105-be2c-4e39-86e7-b0eec9763b22" providerId="AD" clId="Web-{534CE405-3573-31A7-C9A9-325EBF6DCFCD}" dt="2021-10-02T22:01:33.782" v="671"/>
        <pc:sldMkLst>
          <pc:docMk/>
          <pc:sldMk cId="192778827" sldId="324"/>
        </pc:sldMkLst>
        <pc:spChg chg="del">
          <ac:chgData name="Li, Yuxuan" userId="S::li4196@purdue.edu::e9347105-be2c-4e39-86e7-b0eec9763b22" providerId="AD" clId="Web-{534CE405-3573-31A7-C9A9-325EBF6DCFCD}" dt="2021-10-02T21:38:38.358" v="383"/>
          <ac:spMkLst>
            <pc:docMk/>
            <pc:sldMk cId="192778827" sldId="324"/>
            <ac:spMk id="2" creationId="{2360A53F-10B0-4176-A39B-E85B1B7DB27E}"/>
          </ac:spMkLst>
        </pc:spChg>
        <pc:spChg chg="add del mod">
          <ac:chgData name="Li, Yuxuan" userId="S::li4196@purdue.edu::e9347105-be2c-4e39-86e7-b0eec9763b22" providerId="AD" clId="Web-{534CE405-3573-31A7-C9A9-325EBF6DCFCD}" dt="2021-10-02T21:58:13.140" v="630"/>
          <ac:spMkLst>
            <pc:docMk/>
            <pc:sldMk cId="192778827" sldId="324"/>
            <ac:spMk id="6" creationId="{57F511E8-F0FE-4D4E-B55F-E791761C4E72}"/>
          </ac:spMkLst>
        </pc:spChg>
        <pc:spChg chg="add del mod">
          <ac:chgData name="Li, Yuxuan" userId="S::li4196@purdue.edu::e9347105-be2c-4e39-86e7-b0eec9763b22" providerId="AD" clId="Web-{534CE405-3573-31A7-C9A9-325EBF6DCFCD}" dt="2021-10-02T21:58:13.140" v="629"/>
          <ac:spMkLst>
            <pc:docMk/>
            <pc:sldMk cId="192778827" sldId="324"/>
            <ac:spMk id="8" creationId="{CBFCC8ED-9218-4F88-8761-FB695A10A89F}"/>
          </ac:spMkLst>
        </pc:spChg>
        <pc:spChg chg="add del mod">
          <ac:chgData name="Li, Yuxuan" userId="S::li4196@purdue.edu::e9347105-be2c-4e39-86e7-b0eec9763b22" providerId="AD" clId="Web-{534CE405-3573-31A7-C9A9-325EBF6DCFCD}" dt="2021-10-02T21:58:13.140" v="628"/>
          <ac:spMkLst>
            <pc:docMk/>
            <pc:sldMk cId="192778827" sldId="324"/>
            <ac:spMk id="10" creationId="{996A6F72-AF7A-4E30-A564-04E4B4324BD5}"/>
          </ac:spMkLst>
        </pc:spChg>
        <pc:spChg chg="add del mod">
          <ac:chgData name="Li, Yuxuan" userId="S::li4196@purdue.edu::e9347105-be2c-4e39-86e7-b0eec9763b22" providerId="AD" clId="Web-{534CE405-3573-31A7-C9A9-325EBF6DCFCD}" dt="2021-10-02T21:58:13.124" v="627"/>
          <ac:spMkLst>
            <pc:docMk/>
            <pc:sldMk cId="192778827" sldId="324"/>
            <ac:spMk id="12" creationId="{0E6B5D75-CC72-4F2D-81DE-8B26AC2ECF51}"/>
          </ac:spMkLst>
        </pc:spChg>
        <pc:spChg chg="add del mod">
          <ac:chgData name="Li, Yuxuan" userId="S::li4196@purdue.edu::e9347105-be2c-4e39-86e7-b0eec9763b22" providerId="AD" clId="Web-{534CE405-3573-31A7-C9A9-325EBF6DCFCD}" dt="2021-10-02T21:58:13.124" v="626"/>
          <ac:spMkLst>
            <pc:docMk/>
            <pc:sldMk cId="192778827" sldId="324"/>
            <ac:spMk id="14" creationId="{606CC2A8-D103-4D9B-BAD8-DF70254F72C6}"/>
          </ac:spMkLst>
        </pc:spChg>
        <pc:spChg chg="add del mod">
          <ac:chgData name="Li, Yuxuan" userId="S::li4196@purdue.edu::e9347105-be2c-4e39-86e7-b0eec9763b22" providerId="AD" clId="Web-{534CE405-3573-31A7-C9A9-325EBF6DCFCD}" dt="2021-10-02T21:58:13.124" v="625"/>
          <ac:spMkLst>
            <pc:docMk/>
            <pc:sldMk cId="192778827" sldId="324"/>
            <ac:spMk id="16" creationId="{376C4D02-35E0-4E89-8A9B-424BFDC010C5}"/>
          </ac:spMkLst>
        </pc:spChg>
        <pc:spChg chg="add del mod">
          <ac:chgData name="Li, Yuxuan" userId="S::li4196@purdue.edu::e9347105-be2c-4e39-86e7-b0eec9763b22" providerId="AD" clId="Web-{534CE405-3573-31A7-C9A9-325EBF6DCFCD}" dt="2021-10-02T21:58:13.124" v="624"/>
          <ac:spMkLst>
            <pc:docMk/>
            <pc:sldMk cId="192778827" sldId="324"/>
            <ac:spMk id="18" creationId="{77712D84-E114-48CA-88A9-410FD94E3383}"/>
          </ac:spMkLst>
        </pc:spChg>
        <pc:spChg chg="mod">
          <ac:chgData name="Li, Yuxuan" userId="S::li4196@purdue.edu::e9347105-be2c-4e39-86e7-b0eec9763b22" providerId="AD" clId="Web-{534CE405-3573-31A7-C9A9-325EBF6DCFCD}" dt="2021-10-02T21:40:34.297" v="430" actId="1076"/>
          <ac:spMkLst>
            <pc:docMk/>
            <pc:sldMk cId="192778827" sldId="324"/>
            <ac:spMk id="21" creationId="{D075C1D0-00FD-4D8E-929C-2689732C0EAB}"/>
          </ac:spMkLst>
        </pc:spChg>
        <pc:spChg chg="mod">
          <ac:chgData name="Li, Yuxuan" userId="S::li4196@purdue.edu::e9347105-be2c-4e39-86e7-b0eec9763b22" providerId="AD" clId="Web-{534CE405-3573-31A7-C9A9-325EBF6DCFCD}" dt="2021-10-02T21:40:07.953" v="421" actId="1076"/>
          <ac:spMkLst>
            <pc:docMk/>
            <pc:sldMk cId="192778827" sldId="324"/>
            <ac:spMk id="25" creationId="{95FC835F-B9CE-46FA-8E5F-5132FDDCC88F}"/>
          </ac:spMkLst>
        </pc:spChg>
        <pc:spChg chg="add del">
          <ac:chgData name="Li, Yuxuan" userId="S::li4196@purdue.edu::e9347105-be2c-4e39-86e7-b0eec9763b22" providerId="AD" clId="Web-{534CE405-3573-31A7-C9A9-325EBF6DCFCD}" dt="2021-10-02T21:48:50.290" v="512"/>
          <ac:spMkLst>
            <pc:docMk/>
            <pc:sldMk cId="192778827" sldId="324"/>
            <ac:spMk id="28" creationId="{A78FAD6D-13D6-4BD2-AD28-A18E233CE0D1}"/>
          </ac:spMkLst>
        </pc:spChg>
        <pc:spChg chg="add del">
          <ac:chgData name="Li, Yuxuan" userId="S::li4196@purdue.edu::e9347105-be2c-4e39-86e7-b0eec9763b22" providerId="AD" clId="Web-{534CE405-3573-31A7-C9A9-325EBF6DCFCD}" dt="2021-10-02T21:48:46.634" v="511"/>
          <ac:spMkLst>
            <pc:docMk/>
            <pc:sldMk cId="192778827" sldId="324"/>
            <ac:spMk id="29" creationId="{D31FE73D-1A29-478B-B5D1-3E12809E9E2A}"/>
          </ac:spMkLst>
        </pc:spChg>
        <pc:spChg chg="add del">
          <ac:chgData name="Li, Yuxuan" userId="S::li4196@purdue.edu::e9347105-be2c-4e39-86e7-b0eec9763b22" providerId="AD" clId="Web-{534CE405-3573-31A7-C9A9-325EBF6DCFCD}" dt="2021-10-02T21:48:53.931" v="513"/>
          <ac:spMkLst>
            <pc:docMk/>
            <pc:sldMk cId="192778827" sldId="324"/>
            <ac:spMk id="30" creationId="{A3503D1F-C41D-4B47-8A15-70D25DEBC023}"/>
          </ac:spMkLst>
        </pc:spChg>
        <pc:spChg chg="add del mod">
          <ac:chgData name="Li, Yuxuan" userId="S::li4196@purdue.edu::e9347105-be2c-4e39-86e7-b0eec9763b22" providerId="AD" clId="Web-{534CE405-3573-31A7-C9A9-325EBF6DCFCD}" dt="2021-10-02T21:49:30.728" v="528"/>
          <ac:spMkLst>
            <pc:docMk/>
            <pc:sldMk cId="192778827" sldId="324"/>
            <ac:spMk id="31" creationId="{AD52A8BD-9474-4DBB-BCB7-C188D49F7A1E}"/>
          </ac:spMkLst>
        </pc:spChg>
        <pc:spChg chg="add del mod">
          <ac:chgData name="Li, Yuxuan" userId="S::li4196@purdue.edu::e9347105-be2c-4e39-86e7-b0eec9763b22" providerId="AD" clId="Web-{534CE405-3573-31A7-C9A9-325EBF6DCFCD}" dt="2021-10-02T21:53:23.590" v="567"/>
          <ac:spMkLst>
            <pc:docMk/>
            <pc:sldMk cId="192778827" sldId="324"/>
            <ac:spMk id="32" creationId="{3043CBB9-5140-4647-8695-9BEEA39ACC9D}"/>
          </ac:spMkLst>
        </pc:spChg>
        <pc:spChg chg="add del">
          <ac:chgData name="Li, Yuxuan" userId="S::li4196@purdue.edu::e9347105-be2c-4e39-86e7-b0eec9763b22" providerId="AD" clId="Web-{534CE405-3573-31A7-C9A9-325EBF6DCFCD}" dt="2021-10-02T21:49:38.322" v="530"/>
          <ac:spMkLst>
            <pc:docMk/>
            <pc:sldMk cId="192778827" sldId="324"/>
            <ac:spMk id="33" creationId="{B2F9AF5B-6BC4-4204-A8A2-C19EF5436670}"/>
          </ac:spMkLst>
        </pc:spChg>
        <pc:spChg chg="add del mod ord">
          <ac:chgData name="Li, Yuxuan" userId="S::li4196@purdue.edu::e9347105-be2c-4e39-86e7-b0eec9763b22" providerId="AD" clId="Web-{534CE405-3573-31A7-C9A9-325EBF6DCFCD}" dt="2021-10-02T21:53:12.371" v="564"/>
          <ac:spMkLst>
            <pc:docMk/>
            <pc:sldMk cId="192778827" sldId="324"/>
            <ac:spMk id="34" creationId="{C2A01B96-DF49-46FF-8026-C5F3E1889C67}"/>
          </ac:spMkLst>
        </pc:spChg>
        <pc:spChg chg="add del mod">
          <ac:chgData name="Li, Yuxuan" userId="S::li4196@purdue.edu::e9347105-be2c-4e39-86e7-b0eec9763b22" providerId="AD" clId="Web-{534CE405-3573-31A7-C9A9-325EBF6DCFCD}" dt="2021-10-02T21:55:36.467" v="596"/>
          <ac:spMkLst>
            <pc:docMk/>
            <pc:sldMk cId="192778827" sldId="324"/>
            <ac:spMk id="37" creationId="{BCF40E8F-C92E-463C-9193-C028A26C28CA}"/>
          </ac:spMkLst>
        </pc:spChg>
        <pc:grpChg chg="add del mod">
          <ac:chgData name="Li, Yuxuan" userId="S::li4196@purdue.edu::e9347105-be2c-4e39-86e7-b0eec9763b22" providerId="AD" clId="Web-{534CE405-3573-31A7-C9A9-325EBF6DCFCD}" dt="2021-10-02T21:58:13.124" v="623"/>
          <ac:grpSpMkLst>
            <pc:docMk/>
            <pc:sldMk cId="192778827" sldId="324"/>
            <ac:grpSpMk id="22" creationId="{651CF646-8C12-4F1A-B7DE-826794BD49C3}"/>
          </ac:grpSpMkLst>
        </pc:grpChg>
        <pc:grpChg chg="add del mod">
          <ac:chgData name="Li, Yuxuan" userId="S::li4196@purdue.edu::e9347105-be2c-4e39-86e7-b0eec9763b22" providerId="AD" clId="Web-{534CE405-3573-31A7-C9A9-325EBF6DCFCD}" dt="2021-10-02T21:58:13.124" v="622"/>
          <ac:grpSpMkLst>
            <pc:docMk/>
            <pc:sldMk cId="192778827" sldId="324"/>
            <ac:grpSpMk id="26" creationId="{4C61F0E7-D5EF-4E3F-BEB4-5628E6A2EE2F}"/>
          </ac:grpSpMkLst>
        </pc:grpChg>
        <pc:picChg chg="add del mod">
          <ac:chgData name="Li, Yuxuan" userId="S::li4196@purdue.edu::e9347105-be2c-4e39-86e7-b0eec9763b22" providerId="AD" clId="Web-{534CE405-3573-31A7-C9A9-325EBF6DCFCD}" dt="2021-10-02T21:47:39.071" v="485"/>
          <ac:picMkLst>
            <pc:docMk/>
            <pc:sldMk cId="192778827" sldId="324"/>
            <ac:picMk id="3" creationId="{D9A60C4F-1091-47DB-9661-28F03BD712B3}"/>
          </ac:picMkLst>
        </pc:picChg>
        <pc:picChg chg="add del mod modCrop">
          <ac:chgData name="Li, Yuxuan" userId="S::li4196@purdue.edu::e9347105-be2c-4e39-86e7-b0eec9763b22" providerId="AD" clId="Web-{534CE405-3573-31A7-C9A9-325EBF6DCFCD}" dt="2021-10-02T21:46:52.742" v="473"/>
          <ac:picMkLst>
            <pc:docMk/>
            <pc:sldMk cId="192778827" sldId="324"/>
            <ac:picMk id="4" creationId="{7A3ABD8A-8854-4EF8-8EF5-9A17CAB53837}"/>
          </ac:picMkLst>
        </pc:picChg>
        <pc:picChg chg="add del mod ord">
          <ac:chgData name="Li, Yuxuan" userId="S::li4196@purdue.edu::e9347105-be2c-4e39-86e7-b0eec9763b22" providerId="AD" clId="Web-{534CE405-3573-31A7-C9A9-325EBF6DCFCD}" dt="2021-10-02T21:53:00.481" v="561"/>
          <ac:picMkLst>
            <pc:docMk/>
            <pc:sldMk cId="192778827" sldId="324"/>
            <ac:picMk id="27" creationId="{9DC3382B-BF17-4D07-8C6E-916FFEB5DDD6}"/>
          </ac:picMkLst>
        </pc:picChg>
        <pc:picChg chg="add del mod modCrop">
          <ac:chgData name="Li, Yuxuan" userId="S::li4196@purdue.edu::e9347105-be2c-4e39-86e7-b0eec9763b22" providerId="AD" clId="Web-{534CE405-3573-31A7-C9A9-325EBF6DCFCD}" dt="2021-10-02T21:55:04.466" v="587"/>
          <ac:picMkLst>
            <pc:docMk/>
            <pc:sldMk cId="192778827" sldId="324"/>
            <ac:picMk id="35" creationId="{619403C6-2571-4772-8E61-4C5DE07DD45F}"/>
          </ac:picMkLst>
        </pc:picChg>
        <pc:picChg chg="add del mod modCrop">
          <ac:chgData name="Li, Yuxuan" userId="S::li4196@purdue.edu::e9347105-be2c-4e39-86e7-b0eec9763b22" providerId="AD" clId="Web-{534CE405-3573-31A7-C9A9-325EBF6DCFCD}" dt="2021-10-02T21:57:30.905" v="611"/>
          <ac:picMkLst>
            <pc:docMk/>
            <pc:sldMk cId="192778827" sldId="324"/>
            <ac:picMk id="36" creationId="{7346571E-47FB-4A1F-85C6-F90762CC535B}"/>
          </ac:picMkLst>
        </pc:picChg>
      </pc:sldChg>
      <pc:sldChg chg="modSp">
        <pc:chgData name="Li, Yuxuan" userId="S::li4196@purdue.edu::e9347105-be2c-4e39-86e7-b0eec9763b22" providerId="AD" clId="Web-{534CE405-3573-31A7-C9A9-325EBF6DCFCD}" dt="2021-10-02T20:55:18.421" v="368" actId="1076"/>
        <pc:sldMkLst>
          <pc:docMk/>
          <pc:sldMk cId="614680380" sldId="334"/>
        </pc:sldMkLst>
        <pc:spChg chg="mod">
          <ac:chgData name="Li, Yuxuan" userId="S::li4196@purdue.edu::e9347105-be2c-4e39-86e7-b0eec9763b22" providerId="AD" clId="Web-{534CE405-3573-31A7-C9A9-325EBF6DCFCD}" dt="2021-10-02T20:55:18.421" v="368" actId="1076"/>
          <ac:spMkLst>
            <pc:docMk/>
            <pc:sldMk cId="614680380" sldId="334"/>
            <ac:spMk id="941" creationId="{00000000-0000-0000-0000-000000000000}"/>
          </ac:spMkLst>
        </pc:spChg>
      </pc:sldChg>
      <pc:sldChg chg="addSp delSp modSp">
        <pc:chgData name="Li, Yuxuan" userId="S::li4196@purdue.edu::e9347105-be2c-4e39-86e7-b0eec9763b22" providerId="AD" clId="Web-{534CE405-3573-31A7-C9A9-325EBF6DCFCD}" dt="2021-10-02T20:48:10.687" v="333" actId="14100"/>
        <pc:sldMkLst>
          <pc:docMk/>
          <pc:sldMk cId="2134746547" sldId="341"/>
        </pc:sldMkLst>
        <pc:spChg chg="add mod">
          <ac:chgData name="Li, Yuxuan" userId="S::li4196@purdue.edu::e9347105-be2c-4e39-86e7-b0eec9763b22" providerId="AD" clId="Web-{534CE405-3573-31A7-C9A9-325EBF6DCFCD}" dt="2021-10-02T20:27:17.642" v="114" actId="1076"/>
          <ac:spMkLst>
            <pc:docMk/>
            <pc:sldMk cId="2134746547" sldId="341"/>
            <ac:spMk id="3" creationId="{43493D9F-2548-4FDD-8E95-9C12CC9D6B01}"/>
          </ac:spMkLst>
        </pc:spChg>
        <pc:spChg chg="mod">
          <ac:chgData name="Li, Yuxuan" userId="S::li4196@purdue.edu::e9347105-be2c-4e39-86e7-b0eec9763b22" providerId="AD" clId="Web-{534CE405-3573-31A7-C9A9-325EBF6DCFCD}" dt="2021-10-02T20:26:54.315" v="106" actId="1076"/>
          <ac:spMkLst>
            <pc:docMk/>
            <pc:sldMk cId="2134746547" sldId="341"/>
            <ac:spMk id="9" creationId="{E97AD4E5-F858-4248-A058-78C01F60D179}"/>
          </ac:spMkLst>
        </pc:spChg>
        <pc:spChg chg="add mod">
          <ac:chgData name="Li, Yuxuan" userId="S::li4196@purdue.edu::e9347105-be2c-4e39-86e7-b0eec9763b22" providerId="AD" clId="Web-{534CE405-3573-31A7-C9A9-325EBF6DCFCD}" dt="2021-10-02T20:27:25.299" v="116" actId="1076"/>
          <ac:spMkLst>
            <pc:docMk/>
            <pc:sldMk cId="2134746547" sldId="341"/>
            <ac:spMk id="14" creationId="{76DF33B8-5C5B-4593-8BED-F1E905709C8B}"/>
          </ac:spMkLst>
        </pc:spChg>
        <pc:spChg chg="mod">
          <ac:chgData name="Li, Yuxuan" userId="S::li4196@purdue.edu::e9347105-be2c-4e39-86e7-b0eec9763b22" providerId="AD" clId="Web-{534CE405-3573-31A7-C9A9-325EBF6DCFCD}" dt="2021-10-02T20:26:41.018" v="101" actId="1076"/>
          <ac:spMkLst>
            <pc:docMk/>
            <pc:sldMk cId="2134746547" sldId="341"/>
            <ac:spMk id="19" creationId="{C00763F2-79E4-45E7-8051-903AA1C5969D}"/>
          </ac:spMkLst>
        </pc:spChg>
        <pc:spChg chg="mod">
          <ac:chgData name="Li, Yuxuan" userId="S::li4196@purdue.edu::e9347105-be2c-4e39-86e7-b0eec9763b22" providerId="AD" clId="Web-{534CE405-3573-31A7-C9A9-325EBF6DCFCD}" dt="2021-10-02T20:27:41.502" v="120" actId="20577"/>
          <ac:spMkLst>
            <pc:docMk/>
            <pc:sldMk cId="2134746547" sldId="341"/>
            <ac:spMk id="746" creationId="{00000000-0000-0000-0000-000000000000}"/>
          </ac:spMkLst>
        </pc:spChg>
        <pc:picChg chg="add mod ord modCrop">
          <ac:chgData name="Li, Yuxuan" userId="S::li4196@purdue.edu::e9347105-be2c-4e39-86e7-b0eec9763b22" providerId="AD" clId="Web-{534CE405-3573-31A7-C9A9-325EBF6DCFCD}" dt="2021-10-02T20:26:52.580" v="105" actId="1076"/>
          <ac:picMkLst>
            <pc:docMk/>
            <pc:sldMk cId="2134746547" sldId="341"/>
            <ac:picMk id="2" creationId="{8CECEA17-4B7A-4EA4-9FC9-952449B3B568}"/>
          </ac:picMkLst>
        </pc:picChg>
        <pc:picChg chg="del mod">
          <ac:chgData name="Li, Yuxuan" userId="S::li4196@purdue.edu::e9347105-be2c-4e39-86e7-b0eec9763b22" providerId="AD" clId="Web-{534CE405-3573-31A7-C9A9-325EBF6DCFCD}" dt="2021-10-02T20:18:08.237" v="8"/>
          <ac:picMkLst>
            <pc:docMk/>
            <pc:sldMk cId="2134746547" sldId="341"/>
            <ac:picMk id="4" creationId="{7D312D98-323B-4F8D-B81B-BA6025257843}"/>
          </ac:picMkLst>
        </pc:picChg>
        <pc:picChg chg="add mod">
          <ac:chgData name="Li, Yuxuan" userId="S::li4196@purdue.edu::e9347105-be2c-4e39-86e7-b0eec9763b22" providerId="AD" clId="Web-{534CE405-3573-31A7-C9A9-325EBF6DCFCD}" dt="2021-10-02T20:27:13.877" v="113" actId="1076"/>
          <ac:picMkLst>
            <pc:docMk/>
            <pc:sldMk cId="2134746547" sldId="341"/>
            <ac:picMk id="5" creationId="{29051C5C-FC00-4465-9405-AC548C939BFA}"/>
          </ac:picMkLst>
        </pc:picChg>
        <pc:picChg chg="mod modCrop">
          <ac:chgData name="Li, Yuxuan" userId="S::li4196@purdue.edu::e9347105-be2c-4e39-86e7-b0eec9763b22" providerId="AD" clId="Web-{534CE405-3573-31A7-C9A9-325EBF6DCFCD}" dt="2021-10-02T20:26:44.861" v="102" actId="1076"/>
          <ac:picMkLst>
            <pc:docMk/>
            <pc:sldMk cId="2134746547" sldId="341"/>
            <ac:picMk id="6" creationId="{D17439EA-E886-4BCC-87A4-54319AFDDE5E}"/>
          </ac:picMkLst>
        </pc:picChg>
        <pc:picChg chg="add mod">
          <ac:chgData name="Li, Yuxuan" userId="S::li4196@purdue.edu::e9347105-be2c-4e39-86e7-b0eec9763b22" providerId="AD" clId="Web-{534CE405-3573-31A7-C9A9-325EBF6DCFCD}" dt="2021-10-02T20:27:13.611" v="112" actId="1076"/>
          <ac:picMkLst>
            <pc:docMk/>
            <pc:sldMk cId="2134746547" sldId="341"/>
            <ac:picMk id="7" creationId="{1F6A14E0-F4B2-495B-9B9C-50168CD938F9}"/>
          </ac:picMkLst>
        </pc:picChg>
        <pc:picChg chg="add mod">
          <ac:chgData name="Li, Yuxuan" userId="S::li4196@purdue.edu::e9347105-be2c-4e39-86e7-b0eec9763b22" providerId="AD" clId="Web-{534CE405-3573-31A7-C9A9-325EBF6DCFCD}" dt="2021-10-02T20:48:10.687" v="333" actId="14100"/>
          <ac:picMkLst>
            <pc:docMk/>
            <pc:sldMk cId="2134746547" sldId="341"/>
            <ac:picMk id="8" creationId="{452C76CC-92AD-4B77-81BE-0196B138C8F3}"/>
          </ac:picMkLst>
        </pc:picChg>
        <pc:picChg chg="del mod">
          <ac:chgData name="Li, Yuxuan" userId="S::li4196@purdue.edu::e9347105-be2c-4e39-86e7-b0eec9763b22" providerId="AD" clId="Web-{534CE405-3573-31A7-C9A9-325EBF6DCFCD}" dt="2021-10-02T20:24:47.768" v="64"/>
          <ac:picMkLst>
            <pc:docMk/>
            <pc:sldMk cId="2134746547" sldId="341"/>
            <ac:picMk id="10" creationId="{397E7D13-0067-4940-8143-2E19CACF78D9}"/>
          </ac:picMkLst>
        </pc:picChg>
        <pc:picChg chg="add mod modCrop">
          <ac:chgData name="Li, Yuxuan" userId="S::li4196@purdue.edu::e9347105-be2c-4e39-86e7-b0eec9763b22" providerId="AD" clId="Web-{534CE405-3573-31A7-C9A9-325EBF6DCFCD}" dt="2021-10-02T20:48:06.922" v="332" actId="14100"/>
          <ac:picMkLst>
            <pc:docMk/>
            <pc:sldMk cId="2134746547" sldId="341"/>
            <ac:picMk id="11" creationId="{462E6D44-BB6F-4794-B6F5-6C3A838EAC80}"/>
          </ac:picMkLst>
        </pc:picChg>
      </pc:sldChg>
      <pc:sldChg chg="addSp modSp">
        <pc:chgData name="Li, Yuxuan" userId="S::li4196@purdue.edu::e9347105-be2c-4e39-86e7-b0eec9763b22" providerId="AD" clId="Web-{534CE405-3573-31A7-C9A9-325EBF6DCFCD}" dt="2021-10-02T20:41:57.626" v="257" actId="1076"/>
        <pc:sldMkLst>
          <pc:docMk/>
          <pc:sldMk cId="3400000719" sldId="345"/>
        </pc:sldMkLst>
        <pc:spChg chg="add mod">
          <ac:chgData name="Li, Yuxuan" userId="S::li4196@purdue.edu::e9347105-be2c-4e39-86e7-b0eec9763b22" providerId="AD" clId="Web-{534CE405-3573-31A7-C9A9-325EBF6DCFCD}" dt="2021-10-02T20:41:57.626" v="257" actId="1076"/>
          <ac:spMkLst>
            <pc:docMk/>
            <pc:sldMk cId="3400000719" sldId="345"/>
            <ac:spMk id="4" creationId="{04304A78-79AB-4F08-B6F0-233B2803D2C1}"/>
          </ac:spMkLst>
        </pc:spChg>
        <pc:spChg chg="mod">
          <ac:chgData name="Li, Yuxuan" userId="S::li4196@purdue.edu::e9347105-be2c-4e39-86e7-b0eec9763b22" providerId="AD" clId="Web-{534CE405-3573-31A7-C9A9-325EBF6DCFCD}" dt="2021-10-02T20:41:29.594" v="250" actId="1076"/>
          <ac:spMkLst>
            <pc:docMk/>
            <pc:sldMk cId="3400000719" sldId="345"/>
            <ac:spMk id="1607" creationId="{00000000-0000-0000-0000-000000000000}"/>
          </ac:spMkLst>
        </pc:spChg>
        <pc:spChg chg="mod">
          <ac:chgData name="Li, Yuxuan" userId="S::li4196@purdue.edu::e9347105-be2c-4e39-86e7-b0eec9763b22" providerId="AD" clId="Web-{534CE405-3573-31A7-C9A9-325EBF6DCFCD}" dt="2021-10-02T20:41:25.766" v="249" actId="1076"/>
          <ac:spMkLst>
            <pc:docMk/>
            <pc:sldMk cId="3400000719" sldId="345"/>
            <ac:spMk id="1608" creationId="{00000000-0000-0000-0000-000000000000}"/>
          </ac:spMkLst>
        </pc:spChg>
        <pc:picChg chg="add mod modCrop">
          <ac:chgData name="Li, Yuxuan" userId="S::li4196@purdue.edu::e9347105-be2c-4e39-86e7-b0eec9763b22" providerId="AD" clId="Web-{534CE405-3573-31A7-C9A9-325EBF6DCFCD}" dt="2021-10-02T20:41:49.938" v="255" actId="1076"/>
          <ac:picMkLst>
            <pc:docMk/>
            <pc:sldMk cId="3400000719" sldId="345"/>
            <ac:picMk id="2" creationId="{F446C45C-3402-4595-91DA-68B8524CF56B}"/>
          </ac:picMkLst>
        </pc:picChg>
        <pc:picChg chg="mod">
          <ac:chgData name="Li, Yuxuan" userId="S::li4196@purdue.edu::e9347105-be2c-4e39-86e7-b0eec9763b22" providerId="AD" clId="Web-{534CE405-3573-31A7-C9A9-325EBF6DCFCD}" dt="2021-10-02T20:41:46.001" v="254" actId="14100"/>
          <ac:picMkLst>
            <pc:docMk/>
            <pc:sldMk cId="3400000719" sldId="345"/>
            <ac:picMk id="3" creationId="{7FFFD0EF-ACE8-4B21-9AB0-40956FB84372}"/>
          </ac:picMkLst>
        </pc:picChg>
        <pc:picChg chg="mod modCrop">
          <ac:chgData name="Li, Yuxuan" userId="S::li4196@purdue.edu::e9347105-be2c-4e39-86e7-b0eec9763b22" providerId="AD" clId="Web-{534CE405-3573-31A7-C9A9-325EBF6DCFCD}" dt="2021-10-02T20:41:53.782" v="256" actId="1076"/>
          <ac:picMkLst>
            <pc:docMk/>
            <pc:sldMk cId="3400000719" sldId="345"/>
            <ac:picMk id="6" creationId="{8940AFB6-BAE3-4906-B06A-2D99AE817DB0}"/>
          </ac:picMkLst>
        </pc:picChg>
      </pc:sldChg>
      <pc:sldChg chg="addSp delSp modSp add replId">
        <pc:chgData name="Li, Yuxuan" userId="S::li4196@purdue.edu::e9347105-be2c-4e39-86e7-b0eec9763b22" providerId="AD" clId="Web-{534CE405-3573-31A7-C9A9-325EBF6DCFCD}" dt="2021-10-02T20:49:49.437" v="350" actId="1076"/>
        <pc:sldMkLst>
          <pc:docMk/>
          <pc:sldMk cId="1257632720" sldId="346"/>
        </pc:sldMkLst>
        <pc:spChg chg="mod">
          <ac:chgData name="Li, Yuxuan" userId="S::li4196@purdue.edu::e9347105-be2c-4e39-86e7-b0eec9763b22" providerId="AD" clId="Web-{534CE405-3573-31A7-C9A9-325EBF6DCFCD}" dt="2021-10-02T20:38:11.220" v="215" actId="1076"/>
          <ac:spMkLst>
            <pc:docMk/>
            <pc:sldMk cId="1257632720" sldId="346"/>
            <ac:spMk id="3" creationId="{43493D9F-2548-4FDD-8E95-9C12CC9D6B01}"/>
          </ac:spMkLst>
        </pc:spChg>
        <pc:spChg chg="mod ord">
          <ac:chgData name="Li, Yuxuan" userId="S::li4196@purdue.edu::e9347105-be2c-4e39-86e7-b0eec9763b22" providerId="AD" clId="Web-{534CE405-3573-31A7-C9A9-325EBF6DCFCD}" dt="2021-10-02T20:49:49.437" v="350" actId="1076"/>
          <ac:spMkLst>
            <pc:docMk/>
            <pc:sldMk cId="1257632720" sldId="346"/>
            <ac:spMk id="9" creationId="{E97AD4E5-F858-4248-A058-78C01F60D179}"/>
          </ac:spMkLst>
        </pc:spChg>
        <pc:spChg chg="mod">
          <ac:chgData name="Li, Yuxuan" userId="S::li4196@purdue.edu::e9347105-be2c-4e39-86e7-b0eec9763b22" providerId="AD" clId="Web-{534CE405-3573-31A7-C9A9-325EBF6DCFCD}" dt="2021-10-02T20:49:45.484" v="347" actId="1076"/>
          <ac:spMkLst>
            <pc:docMk/>
            <pc:sldMk cId="1257632720" sldId="346"/>
            <ac:spMk id="14" creationId="{76DF33B8-5C5B-4593-8BED-F1E905709C8B}"/>
          </ac:spMkLst>
        </pc:spChg>
        <pc:spChg chg="mod">
          <ac:chgData name="Li, Yuxuan" userId="S::li4196@purdue.edu::e9347105-be2c-4e39-86e7-b0eec9763b22" providerId="AD" clId="Web-{534CE405-3573-31A7-C9A9-325EBF6DCFCD}" dt="2021-10-02T20:38:10.845" v="214" actId="1076"/>
          <ac:spMkLst>
            <pc:docMk/>
            <pc:sldMk cId="1257632720" sldId="346"/>
            <ac:spMk id="19" creationId="{C00763F2-79E4-45E7-8051-903AA1C5969D}"/>
          </ac:spMkLst>
        </pc:spChg>
        <pc:spChg chg="mod">
          <ac:chgData name="Li, Yuxuan" userId="S::li4196@purdue.edu::e9347105-be2c-4e39-86e7-b0eec9763b22" providerId="AD" clId="Web-{534CE405-3573-31A7-C9A9-325EBF6DCFCD}" dt="2021-10-02T20:28:15.767" v="127" actId="20577"/>
          <ac:spMkLst>
            <pc:docMk/>
            <pc:sldMk cId="1257632720" sldId="346"/>
            <ac:spMk id="746" creationId="{00000000-0000-0000-0000-000000000000}"/>
          </ac:spMkLst>
        </pc:spChg>
        <pc:picChg chg="del">
          <ac:chgData name="Li, Yuxuan" userId="S::li4196@purdue.edu::e9347105-be2c-4e39-86e7-b0eec9763b22" providerId="AD" clId="Web-{534CE405-3573-31A7-C9A9-325EBF6DCFCD}" dt="2021-10-02T20:29:32.205" v="140"/>
          <ac:picMkLst>
            <pc:docMk/>
            <pc:sldMk cId="1257632720" sldId="346"/>
            <ac:picMk id="2" creationId="{8CECEA17-4B7A-4EA4-9FC9-952449B3B568}"/>
          </ac:picMkLst>
        </pc:picChg>
        <pc:picChg chg="add mod modCrop">
          <ac:chgData name="Li, Yuxuan" userId="S::li4196@purdue.edu::e9347105-be2c-4e39-86e7-b0eec9763b22" providerId="AD" clId="Web-{534CE405-3573-31A7-C9A9-325EBF6DCFCD}" dt="2021-10-02T20:49:49.422" v="349" actId="1076"/>
          <ac:picMkLst>
            <pc:docMk/>
            <pc:sldMk cId="1257632720" sldId="346"/>
            <ac:picMk id="4" creationId="{9858C857-2885-4722-8037-3E89856F354D}"/>
          </ac:picMkLst>
        </pc:picChg>
        <pc:picChg chg="del mod">
          <ac:chgData name="Li, Yuxuan" userId="S::li4196@purdue.edu::e9347105-be2c-4e39-86e7-b0eec9763b22" providerId="AD" clId="Web-{534CE405-3573-31A7-C9A9-325EBF6DCFCD}" dt="2021-10-02T20:33:34.376" v="176"/>
          <ac:picMkLst>
            <pc:docMk/>
            <pc:sldMk cId="1257632720" sldId="346"/>
            <ac:picMk id="5" creationId="{29051C5C-FC00-4465-9405-AC548C939BFA}"/>
          </ac:picMkLst>
        </pc:picChg>
        <pc:picChg chg="del">
          <ac:chgData name="Li, Yuxuan" userId="S::li4196@purdue.edu::e9347105-be2c-4e39-86e7-b0eec9763b22" providerId="AD" clId="Web-{534CE405-3573-31A7-C9A9-325EBF6DCFCD}" dt="2021-10-02T20:29:36.283" v="141"/>
          <ac:picMkLst>
            <pc:docMk/>
            <pc:sldMk cId="1257632720" sldId="346"/>
            <ac:picMk id="6" creationId="{D17439EA-E886-4BCC-87A4-54319AFDDE5E}"/>
          </ac:picMkLst>
        </pc:picChg>
        <pc:picChg chg="del">
          <ac:chgData name="Li, Yuxuan" userId="S::li4196@purdue.edu::e9347105-be2c-4e39-86e7-b0eec9763b22" providerId="AD" clId="Web-{534CE405-3573-31A7-C9A9-325EBF6DCFCD}" dt="2021-10-02T20:33:30.361" v="175"/>
          <ac:picMkLst>
            <pc:docMk/>
            <pc:sldMk cId="1257632720" sldId="346"/>
            <ac:picMk id="7" creationId="{1F6A14E0-F4B2-495B-9B9C-50168CD938F9}"/>
          </ac:picMkLst>
        </pc:picChg>
        <pc:picChg chg="del">
          <ac:chgData name="Li, Yuxuan" userId="S::li4196@purdue.edu::e9347105-be2c-4e39-86e7-b0eec9763b22" providerId="AD" clId="Web-{534CE405-3573-31A7-C9A9-325EBF6DCFCD}" dt="2021-10-02T20:32:46.720" v="174"/>
          <ac:picMkLst>
            <pc:docMk/>
            <pc:sldMk cId="1257632720" sldId="346"/>
            <ac:picMk id="8" creationId="{452C76CC-92AD-4B77-81BE-0196B138C8F3}"/>
          </ac:picMkLst>
        </pc:picChg>
        <pc:picChg chg="add mod">
          <ac:chgData name="Li, Yuxuan" userId="S::li4196@purdue.edu::e9347105-be2c-4e39-86e7-b0eec9763b22" providerId="AD" clId="Web-{534CE405-3573-31A7-C9A9-325EBF6DCFCD}" dt="2021-10-02T20:38:06.939" v="213" actId="1076"/>
          <ac:picMkLst>
            <pc:docMk/>
            <pc:sldMk cId="1257632720" sldId="346"/>
            <ac:picMk id="10" creationId="{C8411045-B69B-4A11-AE4D-B66A558F3617}"/>
          </ac:picMkLst>
        </pc:picChg>
        <pc:picChg chg="del">
          <ac:chgData name="Li, Yuxuan" userId="S::li4196@purdue.edu::e9347105-be2c-4e39-86e7-b0eec9763b22" providerId="AD" clId="Web-{534CE405-3573-31A7-C9A9-325EBF6DCFCD}" dt="2021-10-02T20:29:05.908" v="139"/>
          <ac:picMkLst>
            <pc:docMk/>
            <pc:sldMk cId="1257632720" sldId="346"/>
            <ac:picMk id="11" creationId="{462E6D44-BB6F-4794-B6F5-6C3A838EAC80}"/>
          </ac:picMkLst>
        </pc:picChg>
        <pc:picChg chg="add mod ord modCrop">
          <ac:chgData name="Li, Yuxuan" userId="S::li4196@purdue.edu::e9347105-be2c-4e39-86e7-b0eec9763b22" providerId="AD" clId="Web-{534CE405-3573-31A7-C9A9-325EBF6DCFCD}" dt="2021-10-02T20:49:49.390" v="348" actId="1076"/>
          <ac:picMkLst>
            <pc:docMk/>
            <pc:sldMk cId="1257632720" sldId="346"/>
            <ac:picMk id="12" creationId="{D47DCB22-807B-436A-A8D8-85C8D9AFC450}"/>
          </ac:picMkLst>
        </pc:picChg>
        <pc:picChg chg="add mod ord">
          <ac:chgData name="Li, Yuxuan" userId="S::li4196@purdue.edu::e9347105-be2c-4e39-86e7-b0eec9763b22" providerId="AD" clId="Web-{534CE405-3573-31A7-C9A9-325EBF6DCFCD}" dt="2021-10-02T20:49:33.906" v="344" actId="14100"/>
          <ac:picMkLst>
            <pc:docMk/>
            <pc:sldMk cId="1257632720" sldId="346"/>
            <ac:picMk id="13" creationId="{D20799A2-9CAA-40B1-A3FB-9A6398D9A930}"/>
          </ac:picMkLst>
        </pc:picChg>
        <pc:picChg chg="add mod ord">
          <ac:chgData name="Li, Yuxuan" userId="S::li4196@purdue.edu::e9347105-be2c-4e39-86e7-b0eec9763b22" providerId="AD" clId="Web-{534CE405-3573-31A7-C9A9-325EBF6DCFCD}" dt="2021-10-02T20:49:41.703" v="346" actId="1076"/>
          <ac:picMkLst>
            <pc:docMk/>
            <pc:sldMk cId="1257632720" sldId="346"/>
            <ac:picMk id="15" creationId="{A6FD953B-C4F4-46AA-B098-F023C526E8E1}"/>
          </ac:picMkLst>
        </pc:picChg>
        <pc:picChg chg="add mod">
          <ac:chgData name="Li, Yuxuan" userId="S::li4196@purdue.edu::e9347105-be2c-4e39-86e7-b0eec9763b22" providerId="AD" clId="Web-{534CE405-3573-31A7-C9A9-325EBF6DCFCD}" dt="2021-10-02T20:38:15.157" v="216" actId="1076"/>
          <ac:picMkLst>
            <pc:docMk/>
            <pc:sldMk cId="1257632720" sldId="346"/>
            <ac:picMk id="16" creationId="{446DB8EE-16F7-4415-B5A5-4FC95432998C}"/>
          </ac:picMkLst>
        </pc:picChg>
      </pc:sldChg>
      <pc:sldChg chg="addSp delSp modSp add replId">
        <pc:chgData name="Li, Yuxuan" userId="S::li4196@purdue.edu::e9347105-be2c-4e39-86e7-b0eec9763b22" providerId="AD" clId="Web-{534CE405-3573-31A7-C9A9-325EBF6DCFCD}" dt="2021-10-02T20:48:31.390" v="338" actId="1076"/>
        <pc:sldMkLst>
          <pc:docMk/>
          <pc:sldMk cId="283119497" sldId="347"/>
        </pc:sldMkLst>
        <pc:spChg chg="mod">
          <ac:chgData name="Li, Yuxuan" userId="S::li4196@purdue.edu::e9347105-be2c-4e39-86e7-b0eec9763b22" providerId="AD" clId="Web-{534CE405-3573-31A7-C9A9-325EBF6DCFCD}" dt="2021-10-02T20:42:17.235" v="261" actId="1076"/>
          <ac:spMkLst>
            <pc:docMk/>
            <pc:sldMk cId="283119497" sldId="347"/>
            <ac:spMk id="3" creationId="{43493D9F-2548-4FDD-8E95-9C12CC9D6B01}"/>
          </ac:spMkLst>
        </pc:spChg>
        <pc:spChg chg="mod">
          <ac:chgData name="Li, Yuxuan" userId="S::li4196@purdue.edu::e9347105-be2c-4e39-86e7-b0eec9763b22" providerId="AD" clId="Web-{534CE405-3573-31A7-C9A9-325EBF6DCFCD}" dt="2021-10-02T20:45:26.703" v="306" actId="1076"/>
          <ac:spMkLst>
            <pc:docMk/>
            <pc:sldMk cId="283119497" sldId="347"/>
            <ac:spMk id="9" creationId="{E97AD4E5-F858-4248-A058-78C01F60D179}"/>
          </ac:spMkLst>
        </pc:spChg>
        <pc:spChg chg="mod">
          <ac:chgData name="Li, Yuxuan" userId="S::li4196@purdue.edu::e9347105-be2c-4e39-86e7-b0eec9763b22" providerId="AD" clId="Web-{534CE405-3573-31A7-C9A9-325EBF6DCFCD}" dt="2021-10-02T20:47:45.266" v="327" actId="1076"/>
          <ac:spMkLst>
            <pc:docMk/>
            <pc:sldMk cId="283119497" sldId="347"/>
            <ac:spMk id="14" creationId="{76DF33B8-5C5B-4593-8BED-F1E905709C8B}"/>
          </ac:spMkLst>
        </pc:spChg>
        <pc:spChg chg="mod">
          <ac:chgData name="Li, Yuxuan" userId="S::li4196@purdue.edu::e9347105-be2c-4e39-86e7-b0eec9763b22" providerId="AD" clId="Web-{534CE405-3573-31A7-C9A9-325EBF6DCFCD}" dt="2021-10-02T20:42:17.094" v="260" actId="20577"/>
          <ac:spMkLst>
            <pc:docMk/>
            <pc:sldMk cId="283119497" sldId="347"/>
            <ac:spMk id="19" creationId="{C00763F2-79E4-45E7-8051-903AA1C5969D}"/>
          </ac:spMkLst>
        </pc:spChg>
        <pc:spChg chg="mod">
          <ac:chgData name="Li, Yuxuan" userId="S::li4196@purdue.edu::e9347105-be2c-4e39-86e7-b0eec9763b22" providerId="AD" clId="Web-{534CE405-3573-31A7-C9A9-325EBF6DCFCD}" dt="2021-10-02T20:38:57.204" v="221" actId="20577"/>
          <ac:spMkLst>
            <pc:docMk/>
            <pc:sldMk cId="283119497" sldId="347"/>
            <ac:spMk id="746" creationId="{00000000-0000-0000-0000-000000000000}"/>
          </ac:spMkLst>
        </pc:spChg>
        <pc:picChg chg="add mod ord modCrop">
          <ac:chgData name="Li, Yuxuan" userId="S::li4196@purdue.edu::e9347105-be2c-4e39-86e7-b0eec9763b22" providerId="AD" clId="Web-{534CE405-3573-31A7-C9A9-325EBF6DCFCD}" dt="2021-10-02T20:45:18.922" v="304" actId="1076"/>
          <ac:picMkLst>
            <pc:docMk/>
            <pc:sldMk cId="283119497" sldId="347"/>
            <ac:picMk id="2" creationId="{4FCBBD18-74B6-49A5-9329-C89CCB6EF8DA}"/>
          </ac:picMkLst>
        </pc:picChg>
        <pc:picChg chg="del">
          <ac:chgData name="Li, Yuxuan" userId="S::li4196@purdue.edu::e9347105-be2c-4e39-86e7-b0eec9763b22" providerId="AD" clId="Web-{534CE405-3573-31A7-C9A9-325EBF6DCFCD}" dt="2021-10-02T20:42:24.938" v="263"/>
          <ac:picMkLst>
            <pc:docMk/>
            <pc:sldMk cId="283119497" sldId="347"/>
            <ac:picMk id="4" creationId="{9858C857-2885-4722-8037-3E89856F354D}"/>
          </ac:picMkLst>
        </pc:picChg>
        <pc:picChg chg="add mod">
          <ac:chgData name="Li, Yuxuan" userId="S::li4196@purdue.edu::e9347105-be2c-4e39-86e7-b0eec9763b22" providerId="AD" clId="Web-{534CE405-3573-31A7-C9A9-325EBF6DCFCD}" dt="2021-10-02T20:48:27.515" v="337" actId="1076"/>
          <ac:picMkLst>
            <pc:docMk/>
            <pc:sldMk cId="283119497" sldId="347"/>
            <ac:picMk id="5" creationId="{02085054-1FAE-4809-B5F2-488F79C3221A}"/>
          </ac:picMkLst>
        </pc:picChg>
        <pc:picChg chg="add mod ord modCrop">
          <ac:chgData name="Li, Yuxuan" userId="S::li4196@purdue.edu::e9347105-be2c-4e39-86e7-b0eec9763b22" providerId="AD" clId="Web-{534CE405-3573-31A7-C9A9-325EBF6DCFCD}" dt="2021-10-02T20:45:22.766" v="305" actId="1076"/>
          <ac:picMkLst>
            <pc:docMk/>
            <pc:sldMk cId="283119497" sldId="347"/>
            <ac:picMk id="6" creationId="{DADD48F2-3A57-4DFF-BC81-B6BEB275795C}"/>
          </ac:picMkLst>
        </pc:picChg>
        <pc:picChg chg="add mod ord">
          <ac:chgData name="Li, Yuxuan" userId="S::li4196@purdue.edu::e9347105-be2c-4e39-86e7-b0eec9763b22" providerId="AD" clId="Web-{534CE405-3573-31A7-C9A9-325EBF6DCFCD}" dt="2021-10-02T20:47:33.734" v="324" actId="14100"/>
          <ac:picMkLst>
            <pc:docMk/>
            <pc:sldMk cId="283119497" sldId="347"/>
            <ac:picMk id="7" creationId="{489D92DD-0DFE-4B48-A3F3-1EB115328116}"/>
          </ac:picMkLst>
        </pc:picChg>
        <pc:picChg chg="add mod">
          <ac:chgData name="Li, Yuxuan" userId="S::li4196@purdue.edu::e9347105-be2c-4e39-86e7-b0eec9763b22" providerId="AD" clId="Web-{534CE405-3573-31A7-C9A9-325EBF6DCFCD}" dt="2021-10-02T20:48:31.390" v="338" actId="1076"/>
          <ac:picMkLst>
            <pc:docMk/>
            <pc:sldMk cId="283119497" sldId="347"/>
            <ac:picMk id="8" creationId="{383A107C-A8E7-4643-97A0-D6186BF14394}"/>
          </ac:picMkLst>
        </pc:picChg>
        <pc:picChg chg="del">
          <ac:chgData name="Li, Yuxuan" userId="S::li4196@purdue.edu::e9347105-be2c-4e39-86e7-b0eec9763b22" providerId="AD" clId="Web-{534CE405-3573-31A7-C9A9-325EBF6DCFCD}" dt="2021-10-02T20:42:21.141" v="262"/>
          <ac:picMkLst>
            <pc:docMk/>
            <pc:sldMk cId="283119497" sldId="347"/>
            <ac:picMk id="10" creationId="{C8411045-B69B-4A11-AE4D-B66A558F3617}"/>
          </ac:picMkLst>
        </pc:picChg>
        <pc:picChg chg="add mod ord">
          <ac:chgData name="Li, Yuxuan" userId="S::li4196@purdue.edu::e9347105-be2c-4e39-86e7-b0eec9763b22" providerId="AD" clId="Web-{534CE405-3573-31A7-C9A9-325EBF6DCFCD}" dt="2021-10-02T20:47:41.500" v="326" actId="1076"/>
          <ac:picMkLst>
            <pc:docMk/>
            <pc:sldMk cId="283119497" sldId="347"/>
            <ac:picMk id="11" creationId="{946C97D9-5049-4D8E-B637-FC262C837D8C}"/>
          </ac:picMkLst>
        </pc:picChg>
        <pc:picChg chg="del">
          <ac:chgData name="Li, Yuxuan" userId="S::li4196@purdue.edu::e9347105-be2c-4e39-86e7-b0eec9763b22" providerId="AD" clId="Web-{534CE405-3573-31A7-C9A9-325EBF6DCFCD}" dt="2021-10-02T20:42:28.719" v="264"/>
          <ac:picMkLst>
            <pc:docMk/>
            <pc:sldMk cId="283119497" sldId="347"/>
            <ac:picMk id="12" creationId="{D47DCB22-807B-436A-A8D8-85C8D9AFC450}"/>
          </ac:picMkLst>
        </pc:picChg>
        <pc:picChg chg="del">
          <ac:chgData name="Li, Yuxuan" userId="S::li4196@purdue.edu::e9347105-be2c-4e39-86e7-b0eec9763b22" providerId="AD" clId="Web-{534CE405-3573-31A7-C9A9-325EBF6DCFCD}" dt="2021-10-02T20:42:32.516" v="265"/>
          <ac:picMkLst>
            <pc:docMk/>
            <pc:sldMk cId="283119497" sldId="347"/>
            <ac:picMk id="13" creationId="{D20799A2-9CAA-40B1-A3FB-9A6398D9A930}"/>
          </ac:picMkLst>
        </pc:picChg>
        <pc:picChg chg="del">
          <ac:chgData name="Li, Yuxuan" userId="S::li4196@purdue.edu::e9347105-be2c-4e39-86e7-b0eec9763b22" providerId="AD" clId="Web-{534CE405-3573-31A7-C9A9-325EBF6DCFCD}" dt="2021-10-02T20:42:36.329" v="266"/>
          <ac:picMkLst>
            <pc:docMk/>
            <pc:sldMk cId="283119497" sldId="347"/>
            <ac:picMk id="15" creationId="{A6FD953B-C4F4-46AA-B098-F023C526E8E1}"/>
          </ac:picMkLst>
        </pc:picChg>
        <pc:picChg chg="del">
          <ac:chgData name="Li, Yuxuan" userId="S::li4196@purdue.edu::e9347105-be2c-4e39-86e7-b0eec9763b22" providerId="AD" clId="Web-{534CE405-3573-31A7-C9A9-325EBF6DCFCD}" dt="2021-10-02T20:42:36.376" v="267"/>
          <ac:picMkLst>
            <pc:docMk/>
            <pc:sldMk cId="283119497" sldId="347"/>
            <ac:picMk id="16" creationId="{446DB8EE-16F7-4415-B5A5-4FC95432998C}"/>
          </ac:picMkLst>
        </pc:picChg>
      </pc:sldChg>
      <pc:sldChg chg="addSp delSp modSp add ord replId">
        <pc:chgData name="Li, Yuxuan" userId="S::li4196@purdue.edu::e9347105-be2c-4e39-86e7-b0eec9763b22" providerId="AD" clId="Web-{534CE405-3573-31A7-C9A9-325EBF6DCFCD}" dt="2021-10-02T22:03:43.580" v="701" actId="1076"/>
        <pc:sldMkLst>
          <pc:docMk/>
          <pc:sldMk cId="3570228820" sldId="349"/>
        </pc:sldMkLst>
        <pc:spChg chg="add del mod">
          <ac:chgData name="Li, Yuxuan" userId="S::li4196@purdue.edu::e9347105-be2c-4e39-86e7-b0eec9763b22" providerId="AD" clId="Web-{534CE405-3573-31A7-C9A9-325EBF6DCFCD}" dt="2021-10-02T21:58:20.968" v="633"/>
          <ac:spMkLst>
            <pc:docMk/>
            <pc:sldMk cId="3570228820" sldId="349"/>
            <ac:spMk id="3" creationId="{DF64170C-83A0-49DF-AA51-3087B8C89BE8}"/>
          </ac:spMkLst>
        </pc:spChg>
        <pc:spChg chg="add del mod">
          <ac:chgData name="Li, Yuxuan" userId="S::li4196@purdue.edu::e9347105-be2c-4e39-86e7-b0eec9763b22" providerId="AD" clId="Web-{534CE405-3573-31A7-C9A9-325EBF6DCFCD}" dt="2021-10-02T21:58:24.609" v="634"/>
          <ac:spMkLst>
            <pc:docMk/>
            <pc:sldMk cId="3570228820" sldId="349"/>
            <ac:spMk id="5" creationId="{3F1B3E0D-262E-4769-BAC0-912576F1E29F}"/>
          </ac:spMkLst>
        </pc:spChg>
        <pc:spChg chg="add del mod">
          <ac:chgData name="Li, Yuxuan" userId="S::li4196@purdue.edu::e9347105-be2c-4e39-86e7-b0eec9763b22" providerId="AD" clId="Web-{534CE405-3573-31A7-C9A9-325EBF6DCFCD}" dt="2021-10-02T21:58:32.577" v="638"/>
          <ac:spMkLst>
            <pc:docMk/>
            <pc:sldMk cId="3570228820" sldId="349"/>
            <ac:spMk id="7" creationId="{89B724FE-524E-461A-B436-C229C8CB7BAE}"/>
          </ac:spMkLst>
        </pc:spChg>
        <pc:spChg chg="add del mod">
          <ac:chgData name="Li, Yuxuan" userId="S::li4196@purdue.edu::e9347105-be2c-4e39-86e7-b0eec9763b22" providerId="AD" clId="Web-{534CE405-3573-31A7-C9A9-325EBF6DCFCD}" dt="2021-10-02T21:58:32.406" v="637"/>
          <ac:spMkLst>
            <pc:docMk/>
            <pc:sldMk cId="3570228820" sldId="349"/>
            <ac:spMk id="9" creationId="{7B6622E9-E9A5-4F6E-BD36-D74FB355C3B3}"/>
          </ac:spMkLst>
        </pc:spChg>
        <pc:spChg chg="add del mod">
          <ac:chgData name="Li, Yuxuan" userId="S::li4196@purdue.edu::e9347105-be2c-4e39-86e7-b0eec9763b22" providerId="AD" clId="Web-{534CE405-3573-31A7-C9A9-325EBF6DCFCD}" dt="2021-10-02T21:58:17.312" v="632"/>
          <ac:spMkLst>
            <pc:docMk/>
            <pc:sldMk cId="3570228820" sldId="349"/>
            <ac:spMk id="12" creationId="{DA993BAA-FA07-4935-B2DB-380CF7C7FA5B}"/>
          </ac:spMkLst>
        </pc:spChg>
        <pc:spChg chg="add del mod">
          <ac:chgData name="Li, Yuxuan" userId="S::li4196@purdue.edu::e9347105-be2c-4e39-86e7-b0eec9763b22" providerId="AD" clId="Web-{534CE405-3573-31A7-C9A9-325EBF6DCFCD}" dt="2021-10-02T22:02:12.251" v="678"/>
          <ac:spMkLst>
            <pc:docMk/>
            <pc:sldMk cId="3570228820" sldId="349"/>
            <ac:spMk id="13" creationId="{7A202C32-13CF-4865-9767-7C5989C5D81B}"/>
          </ac:spMkLst>
        </pc:spChg>
        <pc:spChg chg="add mod">
          <ac:chgData name="Li, Yuxuan" userId="S::li4196@purdue.edu::e9347105-be2c-4e39-86e7-b0eec9763b22" providerId="AD" clId="Web-{534CE405-3573-31A7-C9A9-325EBF6DCFCD}" dt="2021-10-02T22:03:31.986" v="689" actId="1076"/>
          <ac:spMkLst>
            <pc:docMk/>
            <pc:sldMk cId="3570228820" sldId="349"/>
            <ac:spMk id="18" creationId="{B12D467A-7954-4344-B77F-A7AECED6311B}"/>
          </ac:spMkLst>
        </pc:spChg>
        <pc:spChg chg="add del mod">
          <ac:chgData name="Li, Yuxuan" userId="S::li4196@purdue.edu::e9347105-be2c-4e39-86e7-b0eec9763b22" providerId="AD" clId="Web-{534CE405-3573-31A7-C9A9-325EBF6DCFCD}" dt="2021-10-02T22:03:32.002" v="690" actId="1076"/>
          <ac:spMkLst>
            <pc:docMk/>
            <pc:sldMk cId="3570228820" sldId="349"/>
            <ac:spMk id="19" creationId="{DBCD5ABE-FF5E-4A19-8D9D-0686555B8FA6}"/>
          </ac:spMkLst>
        </pc:spChg>
        <pc:spChg chg="add mod">
          <ac:chgData name="Li, Yuxuan" userId="S::li4196@purdue.edu::e9347105-be2c-4e39-86e7-b0eec9763b22" providerId="AD" clId="Web-{534CE405-3573-31A7-C9A9-325EBF6DCFCD}" dt="2021-10-02T22:03:32.018" v="691" actId="1076"/>
          <ac:spMkLst>
            <pc:docMk/>
            <pc:sldMk cId="3570228820" sldId="349"/>
            <ac:spMk id="20" creationId="{F3E239F2-18D3-4E38-B501-C6CE999FF542}"/>
          </ac:spMkLst>
        </pc:spChg>
        <pc:spChg chg="add mod">
          <ac:chgData name="Li, Yuxuan" userId="S::li4196@purdue.edu::e9347105-be2c-4e39-86e7-b0eec9763b22" providerId="AD" clId="Web-{534CE405-3573-31A7-C9A9-325EBF6DCFCD}" dt="2021-10-02T22:03:32.018" v="692" actId="1076"/>
          <ac:spMkLst>
            <pc:docMk/>
            <pc:sldMk cId="3570228820" sldId="349"/>
            <ac:spMk id="21" creationId="{D35A61D3-6158-4ED6-B722-AEE942B9F8DE}"/>
          </ac:spMkLst>
        </pc:spChg>
        <pc:spChg chg="add mod">
          <ac:chgData name="Li, Yuxuan" userId="S::li4196@purdue.edu::e9347105-be2c-4e39-86e7-b0eec9763b22" providerId="AD" clId="Web-{534CE405-3573-31A7-C9A9-325EBF6DCFCD}" dt="2021-10-02T22:03:35.955" v="697" actId="1076"/>
          <ac:spMkLst>
            <pc:docMk/>
            <pc:sldMk cId="3570228820" sldId="349"/>
            <ac:spMk id="22" creationId="{465EFEE3-C00D-4915-B701-7076F9A97BFD}"/>
          </ac:spMkLst>
        </pc:spChg>
        <pc:spChg chg="add mod">
          <ac:chgData name="Li, Yuxuan" userId="S::li4196@purdue.edu::e9347105-be2c-4e39-86e7-b0eec9763b22" providerId="AD" clId="Web-{534CE405-3573-31A7-C9A9-325EBF6DCFCD}" dt="2021-10-02T22:03:32.033" v="693" actId="1076"/>
          <ac:spMkLst>
            <pc:docMk/>
            <pc:sldMk cId="3570228820" sldId="349"/>
            <ac:spMk id="23" creationId="{1328EED4-AFC0-476A-B933-C02D0E4570E3}"/>
          </ac:spMkLst>
        </pc:spChg>
        <pc:spChg chg="add mod">
          <ac:chgData name="Li, Yuxuan" userId="S::li4196@purdue.edu::e9347105-be2c-4e39-86e7-b0eec9763b22" providerId="AD" clId="Web-{534CE405-3573-31A7-C9A9-325EBF6DCFCD}" dt="2021-10-02T22:03:32.049" v="694" actId="1076"/>
          <ac:spMkLst>
            <pc:docMk/>
            <pc:sldMk cId="3570228820" sldId="349"/>
            <ac:spMk id="24" creationId="{9113AEA6-6835-4F68-9A4A-BE12659F37FD}"/>
          </ac:spMkLst>
        </pc:spChg>
        <pc:spChg chg="add">
          <ac:chgData name="Li, Yuxuan" userId="S::li4196@purdue.edu::e9347105-be2c-4e39-86e7-b0eec9763b22" providerId="AD" clId="Web-{534CE405-3573-31A7-C9A9-325EBF6DCFCD}" dt="2021-10-02T21:58:13.515" v="631"/>
          <ac:spMkLst>
            <pc:docMk/>
            <pc:sldMk cId="3570228820" sldId="349"/>
            <ac:spMk id="27" creationId="{5453CF1A-E378-4FB3-8018-F3DFC1433356}"/>
          </ac:spMkLst>
        </pc:spChg>
        <pc:spChg chg="add">
          <ac:chgData name="Li, Yuxuan" userId="S::li4196@purdue.edu::e9347105-be2c-4e39-86e7-b0eec9763b22" providerId="AD" clId="Web-{534CE405-3573-31A7-C9A9-325EBF6DCFCD}" dt="2021-10-02T21:58:13.515" v="631"/>
          <ac:spMkLst>
            <pc:docMk/>
            <pc:sldMk cId="3570228820" sldId="349"/>
            <ac:spMk id="28" creationId="{A021BB21-8E08-425F-A7B3-BA0FA5896C62}"/>
          </ac:spMkLst>
        </pc:spChg>
        <pc:spChg chg="add">
          <ac:chgData name="Li, Yuxuan" userId="S::li4196@purdue.edu::e9347105-be2c-4e39-86e7-b0eec9763b22" providerId="AD" clId="Web-{534CE405-3573-31A7-C9A9-325EBF6DCFCD}" dt="2021-10-02T21:58:13.515" v="631"/>
          <ac:spMkLst>
            <pc:docMk/>
            <pc:sldMk cId="3570228820" sldId="349"/>
            <ac:spMk id="29" creationId="{B8665DD5-AF36-4ED5-BB60-848C6F7CD548}"/>
          </ac:spMkLst>
        </pc:spChg>
        <pc:spChg chg="add">
          <ac:chgData name="Li, Yuxuan" userId="S::li4196@purdue.edu::e9347105-be2c-4e39-86e7-b0eec9763b22" providerId="AD" clId="Web-{534CE405-3573-31A7-C9A9-325EBF6DCFCD}" dt="2021-10-02T21:58:13.515" v="631"/>
          <ac:spMkLst>
            <pc:docMk/>
            <pc:sldMk cId="3570228820" sldId="349"/>
            <ac:spMk id="30" creationId="{8EE8DCBF-62C3-4675-8C2D-38CEBE397DAC}"/>
          </ac:spMkLst>
        </pc:spChg>
        <pc:spChg chg="del mod">
          <ac:chgData name="Li, Yuxuan" userId="S::li4196@purdue.edu::e9347105-be2c-4e39-86e7-b0eec9763b22" providerId="AD" clId="Web-{534CE405-3573-31A7-C9A9-325EBF6DCFCD}" dt="2021-10-02T21:58:05.530" v="620"/>
          <ac:spMkLst>
            <pc:docMk/>
            <pc:sldMk cId="3570228820" sldId="349"/>
            <ac:spMk id="1539" creationId="{00000000-0000-0000-0000-000000000000}"/>
          </ac:spMkLst>
        </pc:spChg>
        <pc:spChg chg="del">
          <ac:chgData name="Li, Yuxuan" userId="S::li4196@purdue.edu::e9347105-be2c-4e39-86e7-b0eec9763b22" providerId="AD" clId="Web-{534CE405-3573-31A7-C9A9-325EBF6DCFCD}" dt="2021-10-02T21:57:34.796" v="612"/>
          <ac:spMkLst>
            <pc:docMk/>
            <pc:sldMk cId="3570228820" sldId="349"/>
            <ac:spMk id="1540" creationId="{00000000-0000-0000-0000-000000000000}"/>
          </ac:spMkLst>
        </pc:spChg>
        <pc:spChg chg="del mod">
          <ac:chgData name="Li, Yuxuan" userId="S::li4196@purdue.edu::e9347105-be2c-4e39-86e7-b0eec9763b22" providerId="AD" clId="Web-{534CE405-3573-31A7-C9A9-325EBF6DCFCD}" dt="2021-10-02T21:57:50.124" v="616"/>
          <ac:spMkLst>
            <pc:docMk/>
            <pc:sldMk cId="3570228820" sldId="349"/>
            <ac:spMk id="1541" creationId="{00000000-0000-0000-0000-000000000000}"/>
          </ac:spMkLst>
        </pc:spChg>
        <pc:spChg chg="del">
          <ac:chgData name="Li, Yuxuan" userId="S::li4196@purdue.edu::e9347105-be2c-4e39-86e7-b0eec9763b22" providerId="AD" clId="Web-{534CE405-3573-31A7-C9A9-325EBF6DCFCD}" dt="2021-10-02T21:57:42.468" v="614"/>
          <ac:spMkLst>
            <pc:docMk/>
            <pc:sldMk cId="3570228820" sldId="349"/>
            <ac:spMk id="1542" creationId="{00000000-0000-0000-0000-000000000000}"/>
          </ac:spMkLst>
        </pc:spChg>
        <pc:spChg chg="del">
          <ac:chgData name="Li, Yuxuan" userId="S::li4196@purdue.edu::e9347105-be2c-4e39-86e7-b0eec9763b22" providerId="AD" clId="Web-{534CE405-3573-31A7-C9A9-325EBF6DCFCD}" dt="2021-10-02T21:57:38.624" v="613"/>
          <ac:spMkLst>
            <pc:docMk/>
            <pc:sldMk cId="3570228820" sldId="349"/>
            <ac:spMk id="1543" creationId="{00000000-0000-0000-0000-000000000000}"/>
          </ac:spMkLst>
        </pc:spChg>
        <pc:grpChg chg="add mod">
          <ac:chgData name="Li, Yuxuan" userId="S::li4196@purdue.edu::e9347105-be2c-4e39-86e7-b0eec9763b22" providerId="AD" clId="Web-{534CE405-3573-31A7-C9A9-325EBF6DCFCD}" dt="2021-10-02T22:03:32.065" v="695" actId="1076"/>
          <ac:grpSpMkLst>
            <pc:docMk/>
            <pc:sldMk cId="3570228820" sldId="349"/>
            <ac:grpSpMk id="25" creationId="{0D3D1D69-75D7-4B01-A30B-48C07DC1E4BE}"/>
          </ac:grpSpMkLst>
        </pc:grpChg>
        <pc:grpChg chg="add mod">
          <ac:chgData name="Li, Yuxuan" userId="S::li4196@purdue.edu::e9347105-be2c-4e39-86e7-b0eec9763b22" providerId="AD" clId="Web-{534CE405-3573-31A7-C9A9-325EBF6DCFCD}" dt="2021-10-02T22:03:32.080" v="696" actId="1076"/>
          <ac:grpSpMkLst>
            <pc:docMk/>
            <pc:sldMk cId="3570228820" sldId="349"/>
            <ac:grpSpMk id="26" creationId="{82A976B8-8A62-4E11-B5DA-95163A19729D}"/>
          </ac:grpSpMkLst>
        </pc:grpChg>
        <pc:picChg chg="add mod">
          <ac:chgData name="Li, Yuxuan" userId="S::li4196@purdue.edu::e9347105-be2c-4e39-86e7-b0eec9763b22" providerId="AD" clId="Web-{534CE405-3573-31A7-C9A9-325EBF6DCFCD}" dt="2021-10-02T22:03:36.080" v="698" actId="1076"/>
          <ac:picMkLst>
            <pc:docMk/>
            <pc:sldMk cId="3570228820" sldId="349"/>
            <ac:picMk id="10" creationId="{11788BFB-E745-43DE-94FF-48CC60C6865D}"/>
          </ac:picMkLst>
        </pc:picChg>
        <pc:picChg chg="add mod">
          <ac:chgData name="Li, Yuxuan" userId="S::li4196@purdue.edu::e9347105-be2c-4e39-86e7-b0eec9763b22" providerId="AD" clId="Web-{534CE405-3573-31A7-C9A9-325EBF6DCFCD}" dt="2021-10-02T22:03:43.580" v="701" actId="1076"/>
          <ac:picMkLst>
            <pc:docMk/>
            <pc:sldMk cId="3570228820" sldId="349"/>
            <ac:picMk id="14" creationId="{13DEE6CC-A3DB-4A7F-9E56-07DA41470E15}"/>
          </ac:picMkLst>
        </pc:picChg>
      </pc:sldChg>
    </pc:docChg>
  </pc:docChgLst>
  <pc:docChgLst>
    <pc:chgData name="Popuri, Prabhuram" userId="6721c69b-bd6c-4182-9c6d-da3d25a8d427" providerId="ADAL" clId="{03311D4C-2C57-0B4A-B53B-7B82D62219A0}"/>
    <pc:docChg chg="undo custSel modSld">
      <pc:chgData name="Popuri, Prabhuram" userId="6721c69b-bd6c-4182-9c6d-da3d25a8d427" providerId="ADAL" clId="{03311D4C-2C57-0B4A-B53B-7B82D62219A0}" dt="2021-10-03T21:33:07.331" v="345" actId="2711"/>
      <pc:docMkLst>
        <pc:docMk/>
      </pc:docMkLst>
      <pc:sldChg chg="modSp mod">
        <pc:chgData name="Popuri, Prabhuram" userId="6721c69b-bd6c-4182-9c6d-da3d25a8d427" providerId="ADAL" clId="{03311D4C-2C57-0B4A-B53B-7B82D62219A0}" dt="2021-10-03T20:45:09.640" v="115" actId="2711"/>
        <pc:sldMkLst>
          <pc:docMk/>
          <pc:sldMk cId="0" sldId="256"/>
        </pc:sldMkLst>
        <pc:spChg chg="mod">
          <ac:chgData name="Popuri, Prabhuram" userId="6721c69b-bd6c-4182-9c6d-da3d25a8d427" providerId="ADAL" clId="{03311D4C-2C57-0B4A-B53B-7B82D62219A0}" dt="2021-10-03T20:45:09.640" v="115" actId="2711"/>
          <ac:spMkLst>
            <pc:docMk/>
            <pc:sldMk cId="0" sldId="256"/>
            <ac:spMk id="2" creationId="{0B25EE73-70F9-44F2-9E8E-FE134CDDDEEE}"/>
          </ac:spMkLst>
        </pc:spChg>
        <pc:spChg chg="mod">
          <ac:chgData name="Popuri, Prabhuram" userId="6721c69b-bd6c-4182-9c6d-da3d25a8d427" providerId="ADAL" clId="{03311D4C-2C57-0B4A-B53B-7B82D62219A0}" dt="2021-10-03T20:44:51.315" v="112" actId="2711"/>
          <ac:spMkLst>
            <pc:docMk/>
            <pc:sldMk cId="0" sldId="256"/>
            <ac:spMk id="315" creationId="{00000000-0000-0000-0000-000000000000}"/>
          </ac:spMkLst>
        </pc:spChg>
        <pc:spChg chg="mod">
          <ac:chgData name="Popuri, Prabhuram" userId="6721c69b-bd6c-4182-9c6d-da3d25a8d427" providerId="ADAL" clId="{03311D4C-2C57-0B4A-B53B-7B82D62219A0}" dt="2021-10-03T20:44:58.469" v="113" actId="2711"/>
          <ac:spMkLst>
            <pc:docMk/>
            <pc:sldMk cId="0" sldId="256"/>
            <ac:spMk id="316" creationId="{00000000-0000-0000-0000-000000000000}"/>
          </ac:spMkLst>
        </pc:spChg>
      </pc:sldChg>
      <pc:sldChg chg="modSp mod">
        <pc:chgData name="Popuri, Prabhuram" userId="6721c69b-bd6c-4182-9c6d-da3d25a8d427" providerId="ADAL" clId="{03311D4C-2C57-0B4A-B53B-7B82D62219A0}" dt="2021-10-03T20:45:54.092" v="152" actId="20577"/>
        <pc:sldMkLst>
          <pc:docMk/>
          <pc:sldMk cId="0" sldId="257"/>
        </pc:sldMkLst>
        <pc:spChg chg="mod">
          <ac:chgData name="Popuri, Prabhuram" userId="6721c69b-bd6c-4182-9c6d-da3d25a8d427" providerId="ADAL" clId="{03311D4C-2C57-0B4A-B53B-7B82D62219A0}" dt="2021-10-03T20:45:54.092" v="152" actId="20577"/>
          <ac:spMkLst>
            <pc:docMk/>
            <pc:sldMk cId="0" sldId="257"/>
            <ac:spMk id="472" creationId="{00000000-0000-0000-0000-000000000000}"/>
          </ac:spMkLst>
        </pc:spChg>
      </pc:sldChg>
      <pc:sldChg chg="modSp mod">
        <pc:chgData name="Popuri, Prabhuram" userId="6721c69b-bd6c-4182-9c6d-da3d25a8d427" providerId="ADAL" clId="{03311D4C-2C57-0B4A-B53B-7B82D62219A0}" dt="2021-10-03T20:46:50.240" v="155" actId="2711"/>
        <pc:sldMkLst>
          <pc:docMk/>
          <pc:sldMk cId="0" sldId="258"/>
        </pc:sldMkLst>
        <pc:spChg chg="mod">
          <ac:chgData name="Popuri, Prabhuram" userId="6721c69b-bd6c-4182-9c6d-da3d25a8d427" providerId="ADAL" clId="{03311D4C-2C57-0B4A-B53B-7B82D62219A0}" dt="2021-10-03T20:46:21.389" v="153" actId="2711"/>
          <ac:spMkLst>
            <pc:docMk/>
            <pc:sldMk cId="0" sldId="258"/>
            <ac:spMk id="483" creationId="{00000000-0000-0000-0000-000000000000}"/>
          </ac:spMkLst>
        </pc:spChg>
        <pc:spChg chg="mod">
          <ac:chgData name="Popuri, Prabhuram" userId="6721c69b-bd6c-4182-9c6d-da3d25a8d427" providerId="ADAL" clId="{03311D4C-2C57-0B4A-B53B-7B82D62219A0}" dt="2021-10-03T20:46:37.382" v="154" actId="2711"/>
          <ac:spMkLst>
            <pc:docMk/>
            <pc:sldMk cId="0" sldId="258"/>
            <ac:spMk id="484" creationId="{00000000-0000-0000-0000-000000000000}"/>
          </ac:spMkLst>
        </pc:spChg>
        <pc:spChg chg="mod">
          <ac:chgData name="Popuri, Prabhuram" userId="6721c69b-bd6c-4182-9c6d-da3d25a8d427" providerId="ADAL" clId="{03311D4C-2C57-0B4A-B53B-7B82D62219A0}" dt="2021-10-03T20:46:50.240" v="155" actId="2711"/>
          <ac:spMkLst>
            <pc:docMk/>
            <pc:sldMk cId="0" sldId="258"/>
            <ac:spMk id="496" creationId="{00000000-0000-0000-0000-000000000000}"/>
          </ac:spMkLst>
        </pc:spChg>
      </pc:sldChg>
      <pc:sldChg chg="modSp mod">
        <pc:chgData name="Popuri, Prabhuram" userId="6721c69b-bd6c-4182-9c6d-da3d25a8d427" providerId="ADAL" clId="{03311D4C-2C57-0B4A-B53B-7B82D62219A0}" dt="2021-10-03T20:49:40.791" v="172" actId="14100"/>
        <pc:sldMkLst>
          <pc:docMk/>
          <pc:sldMk cId="0" sldId="260"/>
        </pc:sldMkLst>
        <pc:spChg chg="mod">
          <ac:chgData name="Popuri, Prabhuram" userId="6721c69b-bd6c-4182-9c6d-da3d25a8d427" providerId="ADAL" clId="{03311D4C-2C57-0B4A-B53B-7B82D62219A0}" dt="2021-10-03T20:49:33.403" v="171" actId="2711"/>
          <ac:spMkLst>
            <pc:docMk/>
            <pc:sldMk cId="0" sldId="260"/>
            <ac:spMk id="25" creationId="{6D39A01F-7FA4-41D2-A6EB-B718F0A2B575}"/>
          </ac:spMkLst>
        </pc:spChg>
        <pc:spChg chg="mod">
          <ac:chgData name="Popuri, Prabhuram" userId="6721c69b-bd6c-4182-9c6d-da3d25a8d427" providerId="ADAL" clId="{03311D4C-2C57-0B4A-B53B-7B82D62219A0}" dt="2021-10-03T20:49:16.683" v="167" actId="2711"/>
          <ac:spMkLst>
            <pc:docMk/>
            <pc:sldMk cId="0" sldId="260"/>
            <ac:spMk id="56" creationId="{8F565B98-D4D4-46EA-9E76-32D8EE00EEB8}"/>
          </ac:spMkLst>
        </pc:spChg>
        <pc:spChg chg="mod">
          <ac:chgData name="Popuri, Prabhuram" userId="6721c69b-bd6c-4182-9c6d-da3d25a8d427" providerId="ADAL" clId="{03311D4C-2C57-0B4A-B53B-7B82D62219A0}" dt="2021-10-03T20:49:23.870" v="168" actId="2711"/>
          <ac:spMkLst>
            <pc:docMk/>
            <pc:sldMk cId="0" sldId="260"/>
            <ac:spMk id="528" creationId="{00000000-0000-0000-0000-000000000000}"/>
          </ac:spMkLst>
        </pc:spChg>
        <pc:picChg chg="mod">
          <ac:chgData name="Popuri, Prabhuram" userId="6721c69b-bd6c-4182-9c6d-da3d25a8d427" providerId="ADAL" clId="{03311D4C-2C57-0B4A-B53B-7B82D62219A0}" dt="2021-10-03T20:49:40.791" v="172" actId="14100"/>
          <ac:picMkLst>
            <pc:docMk/>
            <pc:sldMk cId="0" sldId="260"/>
            <ac:picMk id="59" creationId="{7D592EDC-4823-4303-AEBC-795A0441A159}"/>
          </ac:picMkLst>
        </pc:picChg>
      </pc:sldChg>
      <pc:sldChg chg="addSp delSp modSp mod">
        <pc:chgData name="Popuri, Prabhuram" userId="6721c69b-bd6c-4182-9c6d-da3d25a8d427" providerId="ADAL" clId="{03311D4C-2C57-0B4A-B53B-7B82D62219A0}" dt="2021-10-03T20:54:27.520" v="209" actId="2711"/>
        <pc:sldMkLst>
          <pc:docMk/>
          <pc:sldMk cId="0" sldId="265"/>
        </pc:sldMkLst>
        <pc:spChg chg="add del mod">
          <ac:chgData name="Popuri, Prabhuram" userId="6721c69b-bd6c-4182-9c6d-da3d25a8d427" providerId="ADAL" clId="{03311D4C-2C57-0B4A-B53B-7B82D62219A0}" dt="2021-10-03T20:53:53.348" v="205"/>
          <ac:spMkLst>
            <pc:docMk/>
            <pc:sldMk cId="0" sldId="265"/>
            <ac:spMk id="2" creationId="{6A1529B5-DF20-B945-8D87-3B30CE1138A8}"/>
          </ac:spMkLst>
        </pc:spChg>
        <pc:spChg chg="mod">
          <ac:chgData name="Popuri, Prabhuram" userId="6721c69b-bd6c-4182-9c6d-da3d25a8d427" providerId="ADAL" clId="{03311D4C-2C57-0B4A-B53B-7B82D62219A0}" dt="2021-10-03T20:54:19.785" v="208" actId="2711"/>
          <ac:spMkLst>
            <pc:docMk/>
            <pc:sldMk cId="0" sldId="265"/>
            <ac:spMk id="14" creationId="{6E2F7ADA-B365-4F68-91F0-FD2664DEA1D1}"/>
          </ac:spMkLst>
        </pc:spChg>
        <pc:spChg chg="mod">
          <ac:chgData name="Popuri, Prabhuram" userId="6721c69b-bd6c-4182-9c6d-da3d25a8d427" providerId="ADAL" clId="{03311D4C-2C57-0B4A-B53B-7B82D62219A0}" dt="2021-10-03T20:54:27.520" v="209" actId="2711"/>
          <ac:spMkLst>
            <pc:docMk/>
            <pc:sldMk cId="0" sldId="265"/>
            <ac:spMk id="16" creationId="{2E96D70C-B4A2-4DB3-BE65-C5B1AB36F72B}"/>
          </ac:spMkLst>
        </pc:spChg>
        <pc:spChg chg="mod">
          <ac:chgData name="Popuri, Prabhuram" userId="6721c69b-bd6c-4182-9c6d-da3d25a8d427" providerId="ADAL" clId="{03311D4C-2C57-0B4A-B53B-7B82D62219A0}" dt="2021-10-03T20:54:00.814" v="206" actId="2711"/>
          <ac:spMkLst>
            <pc:docMk/>
            <pc:sldMk cId="0" sldId="265"/>
            <ac:spMk id="746" creationId="{00000000-0000-0000-0000-000000000000}"/>
          </ac:spMkLst>
        </pc:spChg>
        <pc:spChg chg="mod">
          <ac:chgData name="Popuri, Prabhuram" userId="6721c69b-bd6c-4182-9c6d-da3d25a8d427" providerId="ADAL" clId="{03311D4C-2C57-0B4A-B53B-7B82D62219A0}" dt="2021-10-03T20:54:11.065" v="207" actId="2711"/>
          <ac:spMkLst>
            <pc:docMk/>
            <pc:sldMk cId="0" sldId="265"/>
            <ac:spMk id="747" creationId="{00000000-0000-0000-0000-000000000000}"/>
          </ac:spMkLst>
        </pc:spChg>
      </pc:sldChg>
      <pc:sldChg chg="modSp mod">
        <pc:chgData name="Popuri, Prabhuram" userId="6721c69b-bd6c-4182-9c6d-da3d25a8d427" providerId="ADAL" clId="{03311D4C-2C57-0B4A-B53B-7B82D62219A0}" dt="2021-10-03T20:48:48.313" v="166" actId="14100"/>
        <pc:sldMkLst>
          <pc:docMk/>
          <pc:sldMk cId="0" sldId="266"/>
        </pc:sldMkLst>
        <pc:spChg chg="mod">
          <ac:chgData name="Popuri, Prabhuram" userId="6721c69b-bd6c-4182-9c6d-da3d25a8d427" providerId="ADAL" clId="{03311D4C-2C57-0B4A-B53B-7B82D62219A0}" dt="2021-10-03T20:48:14.437" v="164" actId="2711"/>
          <ac:spMkLst>
            <pc:docMk/>
            <pc:sldMk cId="0" sldId="266"/>
            <ac:spMk id="2" creationId="{5DB9CE4E-B9D2-45B4-B250-0B49BFE0F03D}"/>
          </ac:spMkLst>
        </pc:spChg>
        <pc:spChg chg="mod">
          <ac:chgData name="Popuri, Prabhuram" userId="6721c69b-bd6c-4182-9c6d-da3d25a8d427" providerId="ADAL" clId="{03311D4C-2C57-0B4A-B53B-7B82D62219A0}" dt="2021-10-03T20:47:41.098" v="160" actId="1076"/>
          <ac:spMkLst>
            <pc:docMk/>
            <pc:sldMk cId="0" sldId="266"/>
            <ac:spMk id="3" creationId="{504A67E8-98FF-4E5D-A32E-DA3A61225F6D}"/>
          </ac:spMkLst>
        </pc:spChg>
        <pc:spChg chg="mod">
          <ac:chgData name="Popuri, Prabhuram" userId="6721c69b-bd6c-4182-9c6d-da3d25a8d427" providerId="ADAL" clId="{03311D4C-2C57-0B4A-B53B-7B82D62219A0}" dt="2021-10-03T20:47:16.219" v="157" actId="2711"/>
          <ac:spMkLst>
            <pc:docMk/>
            <pc:sldMk cId="0" sldId="266"/>
            <ac:spMk id="778" creationId="{00000000-0000-0000-0000-000000000000}"/>
          </ac:spMkLst>
        </pc:spChg>
        <pc:spChg chg="mod">
          <ac:chgData name="Popuri, Prabhuram" userId="6721c69b-bd6c-4182-9c6d-da3d25a8d427" providerId="ADAL" clId="{03311D4C-2C57-0B4A-B53B-7B82D62219A0}" dt="2021-10-03T20:48:07.458" v="163" actId="2711"/>
          <ac:spMkLst>
            <pc:docMk/>
            <pc:sldMk cId="0" sldId="266"/>
            <ac:spMk id="781" creationId="{00000000-0000-0000-0000-000000000000}"/>
          </ac:spMkLst>
        </pc:spChg>
        <pc:spChg chg="mod">
          <ac:chgData name="Popuri, Prabhuram" userId="6721c69b-bd6c-4182-9c6d-da3d25a8d427" providerId="ADAL" clId="{03311D4C-2C57-0B4A-B53B-7B82D62219A0}" dt="2021-10-03T20:47:50.151" v="161" actId="2711"/>
          <ac:spMkLst>
            <pc:docMk/>
            <pc:sldMk cId="0" sldId="266"/>
            <ac:spMk id="782" creationId="{00000000-0000-0000-0000-000000000000}"/>
          </ac:spMkLst>
        </pc:spChg>
        <pc:spChg chg="mod">
          <ac:chgData name="Popuri, Prabhuram" userId="6721c69b-bd6c-4182-9c6d-da3d25a8d427" providerId="ADAL" clId="{03311D4C-2C57-0B4A-B53B-7B82D62219A0}" dt="2021-10-03T20:48:26.902" v="165" actId="2711"/>
          <ac:spMkLst>
            <pc:docMk/>
            <pc:sldMk cId="0" sldId="266"/>
            <ac:spMk id="783" creationId="{00000000-0000-0000-0000-000000000000}"/>
          </ac:spMkLst>
        </pc:spChg>
        <pc:spChg chg="mod">
          <ac:chgData name="Popuri, Prabhuram" userId="6721c69b-bd6c-4182-9c6d-da3d25a8d427" providerId="ADAL" clId="{03311D4C-2C57-0B4A-B53B-7B82D62219A0}" dt="2021-10-03T20:47:57.180" v="162" actId="2711"/>
          <ac:spMkLst>
            <pc:docMk/>
            <pc:sldMk cId="0" sldId="266"/>
            <ac:spMk id="784" creationId="{00000000-0000-0000-0000-000000000000}"/>
          </ac:spMkLst>
        </pc:spChg>
        <pc:picChg chg="mod">
          <ac:chgData name="Popuri, Prabhuram" userId="6721c69b-bd6c-4182-9c6d-da3d25a8d427" providerId="ADAL" clId="{03311D4C-2C57-0B4A-B53B-7B82D62219A0}" dt="2021-10-03T20:48:48.313" v="166" actId="14100"/>
          <ac:picMkLst>
            <pc:docMk/>
            <pc:sldMk cId="0" sldId="266"/>
            <ac:picMk id="16" creationId="{19FB2736-134D-46F6-B88D-C1CC856F1ED8}"/>
          </ac:picMkLst>
        </pc:picChg>
      </pc:sldChg>
      <pc:sldChg chg="addSp delSp modSp mod">
        <pc:chgData name="Popuri, Prabhuram" userId="6721c69b-bd6c-4182-9c6d-da3d25a8d427" providerId="ADAL" clId="{03311D4C-2C57-0B4A-B53B-7B82D62219A0}" dt="2021-10-03T20:52:40.120" v="191"/>
        <pc:sldMkLst>
          <pc:docMk/>
          <pc:sldMk cId="0" sldId="267"/>
        </pc:sldMkLst>
        <pc:spChg chg="add del mod">
          <ac:chgData name="Popuri, Prabhuram" userId="6721c69b-bd6c-4182-9c6d-da3d25a8d427" providerId="ADAL" clId="{03311D4C-2C57-0B4A-B53B-7B82D62219A0}" dt="2021-10-03T20:52:40.120" v="191"/>
          <ac:spMkLst>
            <pc:docMk/>
            <pc:sldMk cId="0" sldId="267"/>
            <ac:spMk id="2" creationId="{072F9B66-FC0C-1D47-BD6C-5FDF75F606E5}"/>
          </ac:spMkLst>
        </pc:spChg>
        <pc:spChg chg="mod">
          <ac:chgData name="Popuri, Prabhuram" userId="6721c69b-bd6c-4182-9c6d-da3d25a8d427" providerId="ADAL" clId="{03311D4C-2C57-0B4A-B53B-7B82D62219A0}" dt="2021-10-03T20:51:54.994" v="184" actId="2711"/>
          <ac:spMkLst>
            <pc:docMk/>
            <pc:sldMk cId="0" sldId="267"/>
            <ac:spMk id="4" creationId="{BB3DB66E-BA34-4FA2-B0DD-B7393F6CC011}"/>
          </ac:spMkLst>
        </pc:spChg>
        <pc:spChg chg="mod">
          <ac:chgData name="Popuri, Prabhuram" userId="6721c69b-bd6c-4182-9c6d-da3d25a8d427" providerId="ADAL" clId="{03311D4C-2C57-0B4A-B53B-7B82D62219A0}" dt="2021-10-03T20:52:13.779" v="187" actId="2711"/>
          <ac:spMkLst>
            <pc:docMk/>
            <pc:sldMk cId="0" sldId="267"/>
            <ac:spMk id="5" creationId="{13234CC3-177D-4922-9418-378DB99CC1CD}"/>
          </ac:spMkLst>
        </pc:spChg>
        <pc:spChg chg="mod">
          <ac:chgData name="Popuri, Prabhuram" userId="6721c69b-bd6c-4182-9c6d-da3d25a8d427" providerId="ADAL" clId="{03311D4C-2C57-0B4A-B53B-7B82D62219A0}" dt="2021-10-03T20:52:32.120" v="189" actId="2711"/>
          <ac:spMkLst>
            <pc:docMk/>
            <pc:sldMk cId="0" sldId="267"/>
            <ac:spMk id="789" creationId="{00000000-0000-0000-0000-000000000000}"/>
          </ac:spMkLst>
        </pc:spChg>
        <pc:spChg chg="mod">
          <ac:chgData name="Popuri, Prabhuram" userId="6721c69b-bd6c-4182-9c6d-da3d25a8d427" providerId="ADAL" clId="{03311D4C-2C57-0B4A-B53B-7B82D62219A0}" dt="2021-10-03T20:51:44.395" v="183" actId="2711"/>
          <ac:spMkLst>
            <pc:docMk/>
            <pc:sldMk cId="0" sldId="267"/>
            <ac:spMk id="858" creationId="{00000000-0000-0000-0000-000000000000}"/>
          </ac:spMkLst>
        </pc:spChg>
        <pc:spChg chg="mod">
          <ac:chgData name="Popuri, Prabhuram" userId="6721c69b-bd6c-4182-9c6d-da3d25a8d427" providerId="ADAL" clId="{03311D4C-2C57-0B4A-B53B-7B82D62219A0}" dt="2021-10-03T20:52:05.805" v="186" actId="20577"/>
          <ac:spMkLst>
            <pc:docMk/>
            <pc:sldMk cId="0" sldId="267"/>
            <ac:spMk id="859" creationId="{00000000-0000-0000-0000-000000000000}"/>
          </ac:spMkLst>
        </pc:spChg>
      </pc:sldChg>
      <pc:sldChg chg="modSp mod">
        <pc:chgData name="Popuri, Prabhuram" userId="6721c69b-bd6c-4182-9c6d-da3d25a8d427" providerId="ADAL" clId="{03311D4C-2C57-0B4A-B53B-7B82D62219A0}" dt="2021-10-03T21:02:10.925" v="273" actId="2711"/>
        <pc:sldMkLst>
          <pc:docMk/>
          <pc:sldMk cId="0" sldId="268"/>
        </pc:sldMkLst>
        <pc:spChg chg="mod">
          <ac:chgData name="Popuri, Prabhuram" userId="6721c69b-bd6c-4182-9c6d-da3d25a8d427" providerId="ADAL" clId="{03311D4C-2C57-0B4A-B53B-7B82D62219A0}" dt="2021-10-03T21:02:10.925" v="273" actId="2711"/>
          <ac:spMkLst>
            <pc:docMk/>
            <pc:sldMk cId="0" sldId="268"/>
            <ac:spMk id="49" creationId="{4200EE9E-2ED1-4598-8AC0-5770C4FEDAD2}"/>
          </ac:spMkLst>
        </pc:spChg>
        <pc:spChg chg="mod">
          <ac:chgData name="Popuri, Prabhuram" userId="6721c69b-bd6c-4182-9c6d-da3d25a8d427" providerId="ADAL" clId="{03311D4C-2C57-0B4A-B53B-7B82D62219A0}" dt="2021-10-03T21:02:04.737" v="272" actId="2711"/>
          <ac:spMkLst>
            <pc:docMk/>
            <pc:sldMk cId="0" sldId="268"/>
            <ac:spMk id="874" creationId="{00000000-0000-0000-0000-000000000000}"/>
          </ac:spMkLst>
        </pc:spChg>
      </pc:sldChg>
      <pc:sldChg chg="modSp mod">
        <pc:chgData name="Popuri, Prabhuram" userId="6721c69b-bd6c-4182-9c6d-da3d25a8d427" providerId="ADAL" clId="{03311D4C-2C57-0B4A-B53B-7B82D62219A0}" dt="2021-10-03T21:12:10.550" v="326" actId="2711"/>
        <pc:sldMkLst>
          <pc:docMk/>
          <pc:sldMk cId="0" sldId="276"/>
        </pc:sldMkLst>
        <pc:spChg chg="mod">
          <ac:chgData name="Popuri, Prabhuram" userId="6721c69b-bd6c-4182-9c6d-da3d25a8d427" providerId="ADAL" clId="{03311D4C-2C57-0B4A-B53B-7B82D62219A0}" dt="2021-10-03T21:12:03.082" v="325" actId="2711"/>
          <ac:spMkLst>
            <pc:docMk/>
            <pc:sldMk cId="0" sldId="276"/>
            <ac:spMk id="2" creationId="{0903B493-A21B-4542-AAA1-EE1614A413A5}"/>
          </ac:spMkLst>
        </pc:spChg>
        <pc:spChg chg="mod">
          <ac:chgData name="Popuri, Prabhuram" userId="6721c69b-bd6c-4182-9c6d-da3d25a8d427" providerId="ADAL" clId="{03311D4C-2C57-0B4A-B53B-7B82D62219A0}" dt="2021-10-03T21:12:10.550" v="326" actId="2711"/>
          <ac:spMkLst>
            <pc:docMk/>
            <pc:sldMk cId="0" sldId="276"/>
            <ac:spMk id="1410" creationId="{00000000-0000-0000-0000-000000000000}"/>
          </ac:spMkLst>
        </pc:spChg>
      </pc:sldChg>
      <pc:sldChg chg="modSp mod modNotes">
        <pc:chgData name="Popuri, Prabhuram" userId="6721c69b-bd6c-4182-9c6d-da3d25a8d427" providerId="ADAL" clId="{03311D4C-2C57-0B4A-B53B-7B82D62219A0}" dt="2021-10-03T21:17:12.377" v="341" actId="2711"/>
        <pc:sldMkLst>
          <pc:docMk/>
          <pc:sldMk cId="0" sldId="281"/>
        </pc:sldMkLst>
        <pc:spChg chg="mod">
          <ac:chgData name="Popuri, Prabhuram" userId="6721c69b-bd6c-4182-9c6d-da3d25a8d427" providerId="ADAL" clId="{03311D4C-2C57-0B4A-B53B-7B82D62219A0}" dt="2021-10-03T21:05:57.564" v="287" actId="2711"/>
          <ac:spMkLst>
            <pc:docMk/>
            <pc:sldMk cId="0" sldId="281"/>
            <ac:spMk id="3" creationId="{FD318FC8-E5BB-47D9-AC81-B1A033145905}"/>
          </ac:spMkLst>
        </pc:spChg>
        <pc:spChg chg="mod">
          <ac:chgData name="Popuri, Prabhuram" userId="6721c69b-bd6c-4182-9c6d-da3d25a8d427" providerId="ADAL" clId="{03311D4C-2C57-0B4A-B53B-7B82D62219A0}" dt="2021-10-03T17:38:43.454" v="111" actId="20577"/>
          <ac:spMkLst>
            <pc:docMk/>
            <pc:sldMk cId="0" sldId="281"/>
            <ac:spMk id="6" creationId="{C4A335D9-D39E-4F54-BBB8-E60A7625689A}"/>
          </ac:spMkLst>
        </pc:spChg>
        <pc:spChg chg="mod">
          <ac:chgData name="Popuri, Prabhuram" userId="6721c69b-bd6c-4182-9c6d-da3d25a8d427" providerId="ADAL" clId="{03311D4C-2C57-0B4A-B53B-7B82D62219A0}" dt="2021-10-03T21:17:12.377" v="341" actId="2711"/>
          <ac:spMkLst>
            <pc:docMk/>
            <pc:sldMk cId="0" sldId="281"/>
            <ac:spMk id="26" creationId="{BBCC0D4C-CD37-4BEB-A6A5-47AE96B77E95}"/>
          </ac:spMkLst>
        </pc:spChg>
        <pc:spChg chg="mod">
          <ac:chgData name="Popuri, Prabhuram" userId="6721c69b-bd6c-4182-9c6d-da3d25a8d427" providerId="ADAL" clId="{03311D4C-2C57-0B4A-B53B-7B82D62219A0}" dt="2021-10-03T21:05:51.436" v="286" actId="2711"/>
          <ac:spMkLst>
            <pc:docMk/>
            <pc:sldMk cId="0" sldId="281"/>
            <ac:spMk id="1571" creationId="{00000000-0000-0000-0000-000000000000}"/>
          </ac:spMkLst>
        </pc:spChg>
        <pc:grpChg chg="mod">
          <ac:chgData name="Popuri, Prabhuram" userId="6721c69b-bd6c-4182-9c6d-da3d25a8d427" providerId="ADAL" clId="{03311D4C-2C57-0B4A-B53B-7B82D62219A0}" dt="2021-10-03T17:38:25.229" v="14" actId="20578"/>
          <ac:grpSpMkLst>
            <pc:docMk/>
            <pc:sldMk cId="0" sldId="281"/>
            <ac:grpSpMk id="9" creationId="{95063AB7-ACC7-4396-AB69-EAA6D20BEA46}"/>
          </ac:grpSpMkLst>
        </pc:grpChg>
        <pc:picChg chg="mod">
          <ac:chgData name="Popuri, Prabhuram" userId="6721c69b-bd6c-4182-9c6d-da3d25a8d427" providerId="ADAL" clId="{03311D4C-2C57-0B4A-B53B-7B82D62219A0}" dt="2021-10-03T17:38:25.229" v="14" actId="20578"/>
          <ac:picMkLst>
            <pc:docMk/>
            <pc:sldMk cId="0" sldId="281"/>
            <ac:picMk id="7" creationId="{CD0EA722-4B88-46E6-89C0-ED16BF83B8B1}"/>
          </ac:picMkLst>
        </pc:picChg>
      </pc:sldChg>
      <pc:sldChg chg="modSp mod">
        <pc:chgData name="Popuri, Prabhuram" userId="6721c69b-bd6c-4182-9c6d-da3d25a8d427" providerId="ADAL" clId="{03311D4C-2C57-0B4A-B53B-7B82D62219A0}" dt="2021-10-03T21:12:36.372" v="329" actId="2711"/>
        <pc:sldMkLst>
          <pc:docMk/>
          <pc:sldMk cId="0" sldId="284"/>
        </pc:sldMkLst>
        <pc:spChg chg="mod">
          <ac:chgData name="Popuri, Prabhuram" userId="6721c69b-bd6c-4182-9c6d-da3d25a8d427" providerId="ADAL" clId="{03311D4C-2C57-0B4A-B53B-7B82D62219A0}" dt="2021-10-03T21:12:36.372" v="329" actId="2711"/>
          <ac:spMkLst>
            <pc:docMk/>
            <pc:sldMk cId="0" sldId="284"/>
            <ac:spMk id="6" creationId="{B27057C7-DA78-49B5-89F5-64D4F33DB9E1}"/>
          </ac:spMkLst>
        </pc:spChg>
      </pc:sldChg>
      <pc:sldChg chg="addSp delSp modSp mod">
        <pc:chgData name="Popuri, Prabhuram" userId="6721c69b-bd6c-4182-9c6d-da3d25a8d427" providerId="ADAL" clId="{03311D4C-2C57-0B4A-B53B-7B82D62219A0}" dt="2021-10-03T20:50:20.265" v="178"/>
        <pc:sldMkLst>
          <pc:docMk/>
          <pc:sldMk cId="3541438650" sldId="313"/>
        </pc:sldMkLst>
        <pc:spChg chg="add del mod">
          <ac:chgData name="Popuri, Prabhuram" userId="6721c69b-bd6c-4182-9c6d-da3d25a8d427" providerId="ADAL" clId="{03311D4C-2C57-0B4A-B53B-7B82D62219A0}" dt="2021-10-03T20:50:20.265" v="178"/>
          <ac:spMkLst>
            <pc:docMk/>
            <pc:sldMk cId="3541438650" sldId="313"/>
            <ac:spMk id="2" creationId="{509C2297-4AE0-E245-ABCB-82DFA2C3DC2D}"/>
          </ac:spMkLst>
        </pc:spChg>
        <pc:spChg chg="mod">
          <ac:chgData name="Popuri, Prabhuram" userId="6721c69b-bd6c-4182-9c6d-da3d25a8d427" providerId="ADAL" clId="{03311D4C-2C57-0B4A-B53B-7B82D62219A0}" dt="2021-10-03T20:50:07.721" v="176" actId="27636"/>
          <ac:spMkLst>
            <pc:docMk/>
            <pc:sldMk cId="3541438650" sldId="313"/>
            <ac:spMk id="3" creationId="{4302FB77-00F4-4329-B7A0-C4B3AD5D1B37}"/>
          </ac:spMkLst>
        </pc:spChg>
        <pc:spChg chg="mod">
          <ac:chgData name="Popuri, Prabhuram" userId="6721c69b-bd6c-4182-9c6d-da3d25a8d427" providerId="ADAL" clId="{03311D4C-2C57-0B4A-B53B-7B82D62219A0}" dt="2021-10-03T20:50:01.205" v="174" actId="2711"/>
          <ac:spMkLst>
            <pc:docMk/>
            <pc:sldMk cId="3541438650" sldId="313"/>
            <ac:spMk id="8" creationId="{CC9F8332-7E3C-4D52-948C-77B97AD53A37}"/>
          </ac:spMkLst>
        </pc:spChg>
      </pc:sldChg>
      <pc:sldChg chg="modSp mod">
        <pc:chgData name="Popuri, Prabhuram" userId="6721c69b-bd6c-4182-9c6d-da3d25a8d427" providerId="ADAL" clId="{03311D4C-2C57-0B4A-B53B-7B82D62219A0}" dt="2021-10-03T21:17:55.600" v="344" actId="2711"/>
        <pc:sldMkLst>
          <pc:docMk/>
          <pc:sldMk cId="3364964509" sldId="314"/>
        </pc:sldMkLst>
        <pc:spChg chg="mod">
          <ac:chgData name="Popuri, Prabhuram" userId="6721c69b-bd6c-4182-9c6d-da3d25a8d427" providerId="ADAL" clId="{03311D4C-2C57-0B4A-B53B-7B82D62219A0}" dt="2021-10-03T21:17:37.537" v="342" actId="2711"/>
          <ac:spMkLst>
            <pc:docMk/>
            <pc:sldMk cId="3364964509" sldId="314"/>
            <ac:spMk id="20" creationId="{9C20D11E-DC2C-4E51-AE79-163E61819831}"/>
          </ac:spMkLst>
        </pc:spChg>
        <pc:spChg chg="mod">
          <ac:chgData name="Popuri, Prabhuram" userId="6721c69b-bd6c-4182-9c6d-da3d25a8d427" providerId="ADAL" clId="{03311D4C-2C57-0B4A-B53B-7B82D62219A0}" dt="2021-10-03T21:17:47.451" v="343" actId="2711"/>
          <ac:spMkLst>
            <pc:docMk/>
            <pc:sldMk cId="3364964509" sldId="314"/>
            <ac:spMk id="55" creationId="{E994573A-8DCE-41D3-8D16-C35B9DD4EA8F}"/>
          </ac:spMkLst>
        </pc:spChg>
        <pc:spChg chg="mod">
          <ac:chgData name="Popuri, Prabhuram" userId="6721c69b-bd6c-4182-9c6d-da3d25a8d427" providerId="ADAL" clId="{03311D4C-2C57-0B4A-B53B-7B82D62219A0}" dt="2021-10-03T21:17:55.600" v="344" actId="2711"/>
          <ac:spMkLst>
            <pc:docMk/>
            <pc:sldMk cId="3364964509" sldId="314"/>
            <ac:spMk id="56" creationId="{7367E917-AA74-4218-999F-71F67885B772}"/>
          </ac:spMkLst>
        </pc:spChg>
        <pc:spChg chg="mod">
          <ac:chgData name="Popuri, Prabhuram" userId="6721c69b-bd6c-4182-9c6d-da3d25a8d427" providerId="ADAL" clId="{03311D4C-2C57-0B4A-B53B-7B82D62219A0}" dt="2021-10-03T21:04:31.245" v="281" actId="2711"/>
          <ac:spMkLst>
            <pc:docMk/>
            <pc:sldMk cId="3364964509" sldId="314"/>
            <ac:spMk id="874" creationId="{00000000-0000-0000-0000-000000000000}"/>
          </ac:spMkLst>
        </pc:spChg>
      </pc:sldChg>
      <pc:sldChg chg="modSp mod">
        <pc:chgData name="Popuri, Prabhuram" userId="6721c69b-bd6c-4182-9c6d-da3d25a8d427" providerId="ADAL" clId="{03311D4C-2C57-0B4A-B53B-7B82D62219A0}" dt="2021-10-03T21:01:47.283" v="271" actId="2711"/>
        <pc:sldMkLst>
          <pc:docMk/>
          <pc:sldMk cId="533376993" sldId="321"/>
        </pc:sldMkLst>
        <pc:spChg chg="mod">
          <ac:chgData name="Popuri, Prabhuram" userId="6721c69b-bd6c-4182-9c6d-da3d25a8d427" providerId="ADAL" clId="{03311D4C-2C57-0B4A-B53B-7B82D62219A0}" dt="2021-10-03T21:01:26.524" v="269" actId="2711"/>
          <ac:spMkLst>
            <pc:docMk/>
            <pc:sldMk cId="533376993" sldId="321"/>
            <ac:spMk id="2" creationId="{395553B0-0038-428E-990B-ECE8C52BE2B7}"/>
          </ac:spMkLst>
        </pc:spChg>
        <pc:spChg chg="mod">
          <ac:chgData name="Popuri, Prabhuram" userId="6721c69b-bd6c-4182-9c6d-da3d25a8d427" providerId="ADAL" clId="{03311D4C-2C57-0B4A-B53B-7B82D62219A0}" dt="2021-10-03T21:01:41.007" v="270" actId="2711"/>
          <ac:spMkLst>
            <pc:docMk/>
            <pc:sldMk cId="533376993" sldId="321"/>
            <ac:spMk id="11" creationId="{FBD11BA8-9BD1-4BD9-9BCE-B0884DAC2E3D}"/>
          </ac:spMkLst>
        </pc:spChg>
        <pc:spChg chg="mod">
          <ac:chgData name="Popuri, Prabhuram" userId="6721c69b-bd6c-4182-9c6d-da3d25a8d427" providerId="ADAL" clId="{03311D4C-2C57-0B4A-B53B-7B82D62219A0}" dt="2021-10-03T21:01:47.283" v="271" actId="2711"/>
          <ac:spMkLst>
            <pc:docMk/>
            <pc:sldMk cId="533376993" sldId="321"/>
            <ac:spMk id="15" creationId="{B54179BB-B6C6-43A2-B1F1-A6ABDD45D7D4}"/>
          </ac:spMkLst>
        </pc:spChg>
      </pc:sldChg>
      <pc:sldChg chg="modSp mod">
        <pc:chgData name="Popuri, Prabhuram" userId="6721c69b-bd6c-4182-9c6d-da3d25a8d427" providerId="ADAL" clId="{03311D4C-2C57-0B4A-B53B-7B82D62219A0}" dt="2021-10-03T21:03:05.110" v="277" actId="2711"/>
        <pc:sldMkLst>
          <pc:docMk/>
          <pc:sldMk cId="2515658196" sldId="322"/>
        </pc:sldMkLst>
        <pc:spChg chg="mod">
          <ac:chgData name="Popuri, Prabhuram" userId="6721c69b-bd6c-4182-9c6d-da3d25a8d427" providerId="ADAL" clId="{03311D4C-2C57-0B4A-B53B-7B82D62219A0}" dt="2021-10-03T21:02:48.426" v="275" actId="2711"/>
          <ac:spMkLst>
            <pc:docMk/>
            <pc:sldMk cId="2515658196" sldId="322"/>
            <ac:spMk id="2" creationId="{356F3D43-8FA0-4B0D-937F-1BE4957A4651}"/>
          </ac:spMkLst>
        </pc:spChg>
        <pc:spChg chg="mod">
          <ac:chgData name="Popuri, Prabhuram" userId="6721c69b-bd6c-4182-9c6d-da3d25a8d427" providerId="ADAL" clId="{03311D4C-2C57-0B4A-B53B-7B82D62219A0}" dt="2021-10-03T21:03:05.110" v="277" actId="2711"/>
          <ac:spMkLst>
            <pc:docMk/>
            <pc:sldMk cId="2515658196" sldId="322"/>
            <ac:spMk id="13" creationId="{5D9EECA6-36B6-487D-9724-77B8E8514A67}"/>
          </ac:spMkLst>
        </pc:spChg>
      </pc:sldChg>
      <pc:sldChg chg="modSp mod">
        <pc:chgData name="Popuri, Prabhuram" userId="6721c69b-bd6c-4182-9c6d-da3d25a8d427" providerId="ADAL" clId="{03311D4C-2C57-0B4A-B53B-7B82D62219A0}" dt="2021-10-03T21:05:21.499" v="285" actId="2711"/>
        <pc:sldMkLst>
          <pc:docMk/>
          <pc:sldMk cId="3731254593" sldId="323"/>
        </pc:sldMkLst>
        <pc:spChg chg="mod">
          <ac:chgData name="Popuri, Prabhuram" userId="6721c69b-bd6c-4182-9c6d-da3d25a8d427" providerId="ADAL" clId="{03311D4C-2C57-0B4A-B53B-7B82D62219A0}" dt="2021-10-03T21:04:49.084" v="282" actId="2711"/>
          <ac:spMkLst>
            <pc:docMk/>
            <pc:sldMk cId="3731254593" sldId="323"/>
            <ac:spMk id="2" creationId="{30FF9A88-8B1B-4CF7-8231-53044F5D5BB8}"/>
          </ac:spMkLst>
        </pc:spChg>
        <pc:spChg chg="mod">
          <ac:chgData name="Popuri, Prabhuram" userId="6721c69b-bd6c-4182-9c6d-da3d25a8d427" providerId="ADAL" clId="{03311D4C-2C57-0B4A-B53B-7B82D62219A0}" dt="2021-10-03T21:05:21.499" v="285" actId="2711"/>
          <ac:spMkLst>
            <pc:docMk/>
            <pc:sldMk cId="3731254593" sldId="323"/>
            <ac:spMk id="13" creationId="{D75A450A-D31C-4707-82BF-3AE9BCE1D663}"/>
          </ac:spMkLst>
        </pc:spChg>
        <pc:spChg chg="mod">
          <ac:chgData name="Popuri, Prabhuram" userId="6721c69b-bd6c-4182-9c6d-da3d25a8d427" providerId="ADAL" clId="{03311D4C-2C57-0B4A-B53B-7B82D62219A0}" dt="2021-10-03T21:05:13.087" v="284" actId="2711"/>
          <ac:spMkLst>
            <pc:docMk/>
            <pc:sldMk cId="3731254593" sldId="323"/>
            <ac:spMk id="16" creationId="{71571594-D92E-4FAC-9A0F-EF10616D5E2F}"/>
          </ac:spMkLst>
        </pc:spChg>
        <pc:spChg chg="mod">
          <ac:chgData name="Popuri, Prabhuram" userId="6721c69b-bd6c-4182-9c6d-da3d25a8d427" providerId="ADAL" clId="{03311D4C-2C57-0B4A-B53B-7B82D62219A0}" dt="2021-10-03T21:05:04.089" v="283" actId="2711"/>
          <ac:spMkLst>
            <pc:docMk/>
            <pc:sldMk cId="3731254593" sldId="323"/>
            <ac:spMk id="22" creationId="{FF518FD0-3D12-4D48-B5A9-4148BA2985AA}"/>
          </ac:spMkLst>
        </pc:spChg>
      </pc:sldChg>
      <pc:sldChg chg="modSp mod">
        <pc:chgData name="Popuri, Prabhuram" userId="6721c69b-bd6c-4182-9c6d-da3d25a8d427" providerId="ADAL" clId="{03311D4C-2C57-0B4A-B53B-7B82D62219A0}" dt="2021-10-03T21:06:36.437" v="290" actId="2711"/>
        <pc:sldMkLst>
          <pc:docMk/>
          <pc:sldMk cId="2478249463" sldId="328"/>
        </pc:sldMkLst>
        <pc:spChg chg="mod">
          <ac:chgData name="Popuri, Prabhuram" userId="6721c69b-bd6c-4182-9c6d-da3d25a8d427" providerId="ADAL" clId="{03311D4C-2C57-0B4A-B53B-7B82D62219A0}" dt="2021-10-03T21:06:36.437" v="290" actId="2711"/>
          <ac:spMkLst>
            <pc:docMk/>
            <pc:sldMk cId="2478249463" sldId="328"/>
            <ac:spMk id="6" creationId="{B9A4CEF8-55AD-4E28-BFC4-98B0E9BE1274}"/>
          </ac:spMkLst>
        </pc:spChg>
      </pc:sldChg>
      <pc:sldChg chg="modSp mod">
        <pc:chgData name="Popuri, Prabhuram" userId="6721c69b-bd6c-4182-9c6d-da3d25a8d427" providerId="ADAL" clId="{03311D4C-2C57-0B4A-B53B-7B82D62219A0}" dt="2021-10-03T21:33:07.331" v="345" actId="2711"/>
        <pc:sldMkLst>
          <pc:docMk/>
          <pc:sldMk cId="4061947669" sldId="331"/>
        </pc:sldMkLst>
        <pc:spChg chg="mod">
          <ac:chgData name="Popuri, Prabhuram" userId="6721c69b-bd6c-4182-9c6d-da3d25a8d427" providerId="ADAL" clId="{03311D4C-2C57-0B4A-B53B-7B82D62219A0}" dt="2021-10-03T21:03:32.565" v="279" actId="2711"/>
          <ac:spMkLst>
            <pc:docMk/>
            <pc:sldMk cId="4061947669" sldId="331"/>
            <ac:spMk id="13" creationId="{91098383-2D81-40A3-A86F-D8A19F39F32B}"/>
          </ac:spMkLst>
        </pc:spChg>
        <pc:spChg chg="mod">
          <ac:chgData name="Popuri, Prabhuram" userId="6721c69b-bd6c-4182-9c6d-da3d25a8d427" providerId="ADAL" clId="{03311D4C-2C57-0B4A-B53B-7B82D62219A0}" dt="2021-10-03T21:33:07.331" v="345" actId="2711"/>
          <ac:spMkLst>
            <pc:docMk/>
            <pc:sldMk cId="4061947669" sldId="331"/>
            <ac:spMk id="15" creationId="{2725FFBE-EC3A-4B83-A740-3508EA57B572}"/>
          </ac:spMkLst>
        </pc:spChg>
        <pc:picChg chg="mod">
          <ac:chgData name="Popuri, Prabhuram" userId="6721c69b-bd6c-4182-9c6d-da3d25a8d427" providerId="ADAL" clId="{03311D4C-2C57-0B4A-B53B-7B82D62219A0}" dt="2021-10-03T21:03:39.790" v="280" actId="14100"/>
          <ac:picMkLst>
            <pc:docMk/>
            <pc:sldMk cId="4061947669" sldId="331"/>
            <ac:picMk id="12" creationId="{677B0669-AD5F-4819-BD5C-52C5E71E84C9}"/>
          </ac:picMkLst>
        </pc:picChg>
      </pc:sldChg>
      <pc:sldChg chg="modSp mod">
        <pc:chgData name="Popuri, Prabhuram" userId="6721c69b-bd6c-4182-9c6d-da3d25a8d427" providerId="ADAL" clId="{03311D4C-2C57-0B4A-B53B-7B82D62219A0}" dt="2021-10-03T21:12:25.967" v="328" actId="1036"/>
        <pc:sldMkLst>
          <pc:docMk/>
          <pc:sldMk cId="2221670817" sldId="333"/>
        </pc:sldMkLst>
        <pc:spChg chg="mod">
          <ac:chgData name="Popuri, Prabhuram" userId="6721c69b-bd6c-4182-9c6d-da3d25a8d427" providerId="ADAL" clId="{03311D4C-2C57-0B4A-B53B-7B82D62219A0}" dt="2021-10-03T21:12:25.967" v="328" actId="1036"/>
          <ac:spMkLst>
            <pc:docMk/>
            <pc:sldMk cId="2221670817" sldId="333"/>
            <ac:spMk id="940" creationId="{00000000-0000-0000-0000-000000000000}"/>
          </ac:spMkLst>
        </pc:spChg>
        <pc:spChg chg="mod">
          <ac:chgData name="Popuri, Prabhuram" userId="6721c69b-bd6c-4182-9c6d-da3d25a8d427" providerId="ADAL" clId="{03311D4C-2C57-0B4A-B53B-7B82D62219A0}" dt="2021-10-03T21:12:22.127" v="327" actId="2711"/>
          <ac:spMkLst>
            <pc:docMk/>
            <pc:sldMk cId="2221670817" sldId="333"/>
            <ac:spMk id="941" creationId="{00000000-0000-0000-0000-000000000000}"/>
          </ac:spMkLst>
        </pc:spChg>
      </pc:sldChg>
      <pc:sldChg chg="modSp mod">
        <pc:chgData name="Popuri, Prabhuram" userId="6721c69b-bd6c-4182-9c6d-da3d25a8d427" providerId="ADAL" clId="{03311D4C-2C57-0B4A-B53B-7B82D62219A0}" dt="2021-10-03T20:47:03.245" v="156" actId="2711"/>
        <pc:sldMkLst>
          <pc:docMk/>
          <pc:sldMk cId="614680380" sldId="334"/>
        </pc:sldMkLst>
        <pc:spChg chg="mod">
          <ac:chgData name="Popuri, Prabhuram" userId="6721c69b-bd6c-4182-9c6d-da3d25a8d427" providerId="ADAL" clId="{03311D4C-2C57-0B4A-B53B-7B82D62219A0}" dt="2021-10-03T20:47:03.245" v="156" actId="2711"/>
          <ac:spMkLst>
            <pc:docMk/>
            <pc:sldMk cId="614680380" sldId="334"/>
            <ac:spMk id="941" creationId="{00000000-0000-0000-0000-000000000000}"/>
          </ac:spMkLst>
        </pc:spChg>
      </pc:sldChg>
      <pc:sldChg chg="modSp mod">
        <pc:chgData name="Popuri, Prabhuram" userId="6721c69b-bd6c-4182-9c6d-da3d25a8d427" providerId="ADAL" clId="{03311D4C-2C57-0B4A-B53B-7B82D62219A0}" dt="2021-10-03T21:11:44.951" v="324" actId="2711"/>
        <pc:sldMkLst>
          <pc:docMk/>
          <pc:sldMk cId="4092983816" sldId="335"/>
        </pc:sldMkLst>
        <pc:spChg chg="mod">
          <ac:chgData name="Popuri, Prabhuram" userId="6721c69b-bd6c-4182-9c6d-da3d25a8d427" providerId="ADAL" clId="{03311D4C-2C57-0B4A-B53B-7B82D62219A0}" dt="2021-10-03T21:11:44.951" v="324" actId="2711"/>
          <ac:spMkLst>
            <pc:docMk/>
            <pc:sldMk cId="4092983816" sldId="335"/>
            <ac:spMk id="941" creationId="{00000000-0000-0000-0000-000000000000}"/>
          </ac:spMkLst>
        </pc:spChg>
      </pc:sldChg>
      <pc:sldChg chg="modSp mod">
        <pc:chgData name="Popuri, Prabhuram" userId="6721c69b-bd6c-4182-9c6d-da3d25a8d427" providerId="ADAL" clId="{03311D4C-2C57-0B4A-B53B-7B82D62219A0}" dt="2021-10-03T21:06:24.245" v="289" actId="2711"/>
        <pc:sldMkLst>
          <pc:docMk/>
          <pc:sldMk cId="3425667058" sldId="336"/>
        </pc:sldMkLst>
        <pc:spChg chg="mod">
          <ac:chgData name="Popuri, Prabhuram" userId="6721c69b-bd6c-4182-9c6d-da3d25a8d427" providerId="ADAL" clId="{03311D4C-2C57-0B4A-B53B-7B82D62219A0}" dt="2021-10-03T21:06:24.245" v="289" actId="2711"/>
          <ac:spMkLst>
            <pc:docMk/>
            <pc:sldMk cId="3425667058" sldId="336"/>
            <ac:spMk id="4" creationId="{16F81F05-2A9C-4AEC-85F5-0F0B8420C7FF}"/>
          </ac:spMkLst>
        </pc:spChg>
      </pc:sldChg>
      <pc:sldChg chg="modSp mod">
        <pc:chgData name="Popuri, Prabhuram" userId="6721c69b-bd6c-4182-9c6d-da3d25a8d427" providerId="ADAL" clId="{03311D4C-2C57-0B4A-B53B-7B82D62219A0}" dt="2021-10-03T20:50:26.880" v="179" actId="2711"/>
        <pc:sldMkLst>
          <pc:docMk/>
          <pc:sldMk cId="3690326001" sldId="338"/>
        </pc:sldMkLst>
        <pc:spChg chg="mod">
          <ac:chgData name="Popuri, Prabhuram" userId="6721c69b-bd6c-4182-9c6d-da3d25a8d427" providerId="ADAL" clId="{03311D4C-2C57-0B4A-B53B-7B82D62219A0}" dt="2021-10-03T20:50:26.880" v="179" actId="2711"/>
          <ac:spMkLst>
            <pc:docMk/>
            <pc:sldMk cId="3690326001" sldId="338"/>
            <ac:spMk id="4" creationId="{16F81F05-2A9C-4AEC-85F5-0F0B8420C7FF}"/>
          </ac:spMkLst>
        </pc:spChg>
      </pc:sldChg>
      <pc:sldChg chg="modSp mod">
        <pc:chgData name="Popuri, Prabhuram" userId="6721c69b-bd6c-4182-9c6d-da3d25a8d427" providerId="ADAL" clId="{03311D4C-2C57-0B4A-B53B-7B82D62219A0}" dt="2021-10-03T20:50:58.391" v="182" actId="14100"/>
        <pc:sldMkLst>
          <pc:docMk/>
          <pc:sldMk cId="93573306" sldId="340"/>
        </pc:sldMkLst>
        <pc:spChg chg="mod">
          <ac:chgData name="Popuri, Prabhuram" userId="6721c69b-bd6c-4182-9c6d-da3d25a8d427" providerId="ADAL" clId="{03311D4C-2C57-0B4A-B53B-7B82D62219A0}" dt="2021-10-03T20:50:44.107" v="180" actId="2711"/>
          <ac:spMkLst>
            <pc:docMk/>
            <pc:sldMk cId="93573306" sldId="340"/>
            <ac:spMk id="6" creationId="{1F904B58-0369-4222-B4E4-49D59A387150}"/>
          </ac:spMkLst>
        </pc:spChg>
        <pc:spChg chg="mod">
          <ac:chgData name="Popuri, Prabhuram" userId="6721c69b-bd6c-4182-9c6d-da3d25a8d427" providerId="ADAL" clId="{03311D4C-2C57-0B4A-B53B-7B82D62219A0}" dt="2021-10-03T20:50:52.669" v="181" actId="2711"/>
          <ac:spMkLst>
            <pc:docMk/>
            <pc:sldMk cId="93573306" sldId="340"/>
            <ac:spMk id="714" creationId="{00000000-0000-0000-0000-000000000000}"/>
          </ac:spMkLst>
        </pc:spChg>
        <pc:picChg chg="mod">
          <ac:chgData name="Popuri, Prabhuram" userId="6721c69b-bd6c-4182-9c6d-da3d25a8d427" providerId="ADAL" clId="{03311D4C-2C57-0B4A-B53B-7B82D62219A0}" dt="2021-10-03T20:50:58.391" v="182" actId="14100"/>
          <ac:picMkLst>
            <pc:docMk/>
            <pc:sldMk cId="93573306" sldId="340"/>
            <ac:picMk id="8" creationId="{A9FC72E7-CE36-49A1-91F9-C0FAF0FDD727}"/>
          </ac:picMkLst>
        </pc:picChg>
      </pc:sldChg>
      <pc:sldChg chg="addSp delSp modSp mod">
        <pc:chgData name="Popuri, Prabhuram" userId="6721c69b-bd6c-4182-9c6d-da3d25a8d427" providerId="ADAL" clId="{03311D4C-2C57-0B4A-B53B-7B82D62219A0}" dt="2021-10-03T20:59:43.005" v="258"/>
        <pc:sldMkLst>
          <pc:docMk/>
          <pc:sldMk cId="2134746547" sldId="341"/>
        </pc:sldMkLst>
        <pc:spChg chg="mod">
          <ac:chgData name="Popuri, Prabhuram" userId="6721c69b-bd6c-4182-9c6d-da3d25a8d427" providerId="ADAL" clId="{03311D4C-2C57-0B4A-B53B-7B82D62219A0}" dt="2021-10-03T20:58:14.981" v="240" actId="2711"/>
          <ac:spMkLst>
            <pc:docMk/>
            <pc:sldMk cId="2134746547" sldId="341"/>
            <ac:spMk id="3" creationId="{43493D9F-2548-4FDD-8E95-9C12CC9D6B01}"/>
          </ac:spMkLst>
        </pc:spChg>
        <pc:spChg chg="add del mod">
          <ac:chgData name="Popuri, Prabhuram" userId="6721c69b-bd6c-4182-9c6d-da3d25a8d427" providerId="ADAL" clId="{03311D4C-2C57-0B4A-B53B-7B82D62219A0}" dt="2021-10-03T20:59:43.005" v="258"/>
          <ac:spMkLst>
            <pc:docMk/>
            <pc:sldMk cId="2134746547" sldId="341"/>
            <ac:spMk id="4" creationId="{B27A9AC1-920C-994A-A979-1316F5C9C1DD}"/>
          </ac:spMkLst>
        </pc:spChg>
        <pc:spChg chg="mod">
          <ac:chgData name="Popuri, Prabhuram" userId="6721c69b-bd6c-4182-9c6d-da3d25a8d427" providerId="ADAL" clId="{03311D4C-2C57-0B4A-B53B-7B82D62219A0}" dt="2021-10-03T20:58:08.125" v="239" actId="2711"/>
          <ac:spMkLst>
            <pc:docMk/>
            <pc:sldMk cId="2134746547" sldId="341"/>
            <ac:spMk id="19" creationId="{C00763F2-79E4-45E7-8051-903AA1C5969D}"/>
          </ac:spMkLst>
        </pc:spChg>
        <pc:spChg chg="mod">
          <ac:chgData name="Popuri, Prabhuram" userId="6721c69b-bd6c-4182-9c6d-da3d25a8d427" providerId="ADAL" clId="{03311D4C-2C57-0B4A-B53B-7B82D62219A0}" dt="2021-10-03T20:59:21.475" v="255" actId="2711"/>
          <ac:spMkLst>
            <pc:docMk/>
            <pc:sldMk cId="2134746547" sldId="341"/>
            <ac:spMk id="26" creationId="{CED73F30-EBF1-48C5-84AC-E1139A6FA7A6}"/>
          </ac:spMkLst>
        </pc:spChg>
        <pc:spChg chg="mod">
          <ac:chgData name="Popuri, Prabhuram" userId="6721c69b-bd6c-4182-9c6d-da3d25a8d427" providerId="ADAL" clId="{03311D4C-2C57-0B4A-B53B-7B82D62219A0}" dt="2021-10-03T20:59:37.492" v="256" actId="2711"/>
          <ac:spMkLst>
            <pc:docMk/>
            <pc:sldMk cId="2134746547" sldId="341"/>
            <ac:spMk id="27" creationId="{9A2A2DE6-56AA-43E3-BFB7-AB312EDA5A5B}"/>
          </ac:spMkLst>
        </pc:spChg>
        <pc:spChg chg="mod">
          <ac:chgData name="Popuri, Prabhuram" userId="6721c69b-bd6c-4182-9c6d-da3d25a8d427" providerId="ADAL" clId="{03311D4C-2C57-0B4A-B53B-7B82D62219A0}" dt="2021-10-03T20:57:59.080" v="238" actId="2711"/>
          <ac:spMkLst>
            <pc:docMk/>
            <pc:sldMk cId="2134746547" sldId="341"/>
            <ac:spMk id="746" creationId="{00000000-0000-0000-0000-000000000000}"/>
          </ac:spMkLst>
        </pc:spChg>
      </pc:sldChg>
      <pc:sldChg chg="modSp mod">
        <pc:chgData name="Popuri, Prabhuram" userId="6721c69b-bd6c-4182-9c6d-da3d25a8d427" providerId="ADAL" clId="{03311D4C-2C57-0B4A-B53B-7B82D62219A0}" dt="2021-10-03T20:55:31.290" v="222" actId="2711"/>
        <pc:sldMkLst>
          <pc:docMk/>
          <pc:sldMk cId="448664178" sldId="342"/>
        </pc:sldMkLst>
        <pc:spChg chg="mod">
          <ac:chgData name="Popuri, Prabhuram" userId="6721c69b-bd6c-4182-9c6d-da3d25a8d427" providerId="ADAL" clId="{03311D4C-2C57-0B4A-B53B-7B82D62219A0}" dt="2021-10-03T20:55:01.971" v="218" actId="2711"/>
          <ac:spMkLst>
            <pc:docMk/>
            <pc:sldMk cId="448664178" sldId="342"/>
            <ac:spMk id="3" creationId="{38217046-B304-43FE-A54B-1C39187ACC0E}"/>
          </ac:spMkLst>
        </pc:spChg>
        <pc:spChg chg="mod">
          <ac:chgData name="Popuri, Prabhuram" userId="6721c69b-bd6c-4182-9c6d-da3d25a8d427" providerId="ADAL" clId="{03311D4C-2C57-0B4A-B53B-7B82D62219A0}" dt="2021-10-03T20:55:09.109" v="219" actId="2711"/>
          <ac:spMkLst>
            <pc:docMk/>
            <pc:sldMk cId="448664178" sldId="342"/>
            <ac:spMk id="1601" creationId="{00000000-0000-0000-0000-000000000000}"/>
          </ac:spMkLst>
        </pc:spChg>
        <pc:spChg chg="mod">
          <ac:chgData name="Popuri, Prabhuram" userId="6721c69b-bd6c-4182-9c6d-da3d25a8d427" providerId="ADAL" clId="{03311D4C-2C57-0B4A-B53B-7B82D62219A0}" dt="2021-10-03T20:55:21.168" v="221" actId="2711"/>
          <ac:spMkLst>
            <pc:docMk/>
            <pc:sldMk cId="448664178" sldId="342"/>
            <ac:spMk id="1606" creationId="{00000000-0000-0000-0000-000000000000}"/>
          </ac:spMkLst>
        </pc:spChg>
        <pc:spChg chg="mod">
          <ac:chgData name="Popuri, Prabhuram" userId="6721c69b-bd6c-4182-9c6d-da3d25a8d427" providerId="ADAL" clId="{03311D4C-2C57-0B4A-B53B-7B82D62219A0}" dt="2021-10-03T20:55:31.290" v="222" actId="2711"/>
          <ac:spMkLst>
            <pc:docMk/>
            <pc:sldMk cId="448664178" sldId="342"/>
            <ac:spMk id="1607" creationId="{00000000-0000-0000-0000-000000000000}"/>
          </ac:spMkLst>
        </pc:spChg>
      </pc:sldChg>
      <pc:sldChg chg="modSp mod">
        <pc:chgData name="Popuri, Prabhuram" userId="6721c69b-bd6c-4182-9c6d-da3d25a8d427" providerId="ADAL" clId="{03311D4C-2C57-0B4A-B53B-7B82D62219A0}" dt="2021-10-03T20:56:04.982" v="225" actId="2711"/>
        <pc:sldMkLst>
          <pc:docMk/>
          <pc:sldMk cId="1838328790" sldId="343"/>
        </pc:sldMkLst>
        <pc:spChg chg="mod">
          <ac:chgData name="Popuri, Prabhuram" userId="6721c69b-bd6c-4182-9c6d-da3d25a8d427" providerId="ADAL" clId="{03311D4C-2C57-0B4A-B53B-7B82D62219A0}" dt="2021-10-03T20:55:52.041" v="224" actId="2711"/>
          <ac:spMkLst>
            <pc:docMk/>
            <pc:sldMk cId="1838328790" sldId="343"/>
            <ac:spMk id="1601" creationId="{00000000-0000-0000-0000-000000000000}"/>
          </ac:spMkLst>
        </pc:spChg>
        <pc:spChg chg="mod">
          <ac:chgData name="Popuri, Prabhuram" userId="6721c69b-bd6c-4182-9c6d-da3d25a8d427" providerId="ADAL" clId="{03311D4C-2C57-0B4A-B53B-7B82D62219A0}" dt="2021-10-03T20:56:04.982" v="225" actId="2711"/>
          <ac:spMkLst>
            <pc:docMk/>
            <pc:sldMk cId="1838328790" sldId="343"/>
            <ac:spMk id="1607" creationId="{00000000-0000-0000-0000-000000000000}"/>
          </ac:spMkLst>
        </pc:spChg>
        <pc:spChg chg="mod">
          <ac:chgData name="Popuri, Prabhuram" userId="6721c69b-bd6c-4182-9c6d-da3d25a8d427" providerId="ADAL" clId="{03311D4C-2C57-0B4A-B53B-7B82D62219A0}" dt="2021-10-03T20:55:42.763" v="223" actId="2711"/>
          <ac:spMkLst>
            <pc:docMk/>
            <pc:sldMk cId="1838328790" sldId="343"/>
            <ac:spMk id="1608" creationId="{00000000-0000-0000-0000-000000000000}"/>
          </ac:spMkLst>
        </pc:spChg>
      </pc:sldChg>
      <pc:sldChg chg="modSp mod">
        <pc:chgData name="Popuri, Prabhuram" userId="6721c69b-bd6c-4182-9c6d-da3d25a8d427" providerId="ADAL" clId="{03311D4C-2C57-0B4A-B53B-7B82D62219A0}" dt="2021-10-03T20:56:43.926" v="228" actId="2711"/>
        <pc:sldMkLst>
          <pc:docMk/>
          <pc:sldMk cId="3794453564" sldId="344"/>
        </pc:sldMkLst>
        <pc:spChg chg="mod">
          <ac:chgData name="Popuri, Prabhuram" userId="6721c69b-bd6c-4182-9c6d-da3d25a8d427" providerId="ADAL" clId="{03311D4C-2C57-0B4A-B53B-7B82D62219A0}" dt="2021-10-03T20:56:30.719" v="227" actId="2711"/>
          <ac:spMkLst>
            <pc:docMk/>
            <pc:sldMk cId="3794453564" sldId="344"/>
            <ac:spMk id="1601" creationId="{00000000-0000-0000-0000-000000000000}"/>
          </ac:spMkLst>
        </pc:spChg>
        <pc:spChg chg="mod">
          <ac:chgData name="Popuri, Prabhuram" userId="6721c69b-bd6c-4182-9c6d-da3d25a8d427" providerId="ADAL" clId="{03311D4C-2C57-0B4A-B53B-7B82D62219A0}" dt="2021-10-03T20:56:43.926" v="228" actId="2711"/>
          <ac:spMkLst>
            <pc:docMk/>
            <pc:sldMk cId="3794453564" sldId="344"/>
            <ac:spMk id="1607" creationId="{00000000-0000-0000-0000-000000000000}"/>
          </ac:spMkLst>
        </pc:spChg>
        <pc:spChg chg="mod">
          <ac:chgData name="Popuri, Prabhuram" userId="6721c69b-bd6c-4182-9c6d-da3d25a8d427" providerId="ADAL" clId="{03311D4C-2C57-0B4A-B53B-7B82D62219A0}" dt="2021-10-03T20:56:22.386" v="226" actId="2711"/>
          <ac:spMkLst>
            <pc:docMk/>
            <pc:sldMk cId="3794453564" sldId="344"/>
            <ac:spMk id="1612" creationId="{00000000-0000-0000-0000-000000000000}"/>
          </ac:spMkLst>
        </pc:spChg>
      </pc:sldChg>
      <pc:sldChg chg="modSp mod">
        <pc:chgData name="Popuri, Prabhuram" userId="6721c69b-bd6c-4182-9c6d-da3d25a8d427" providerId="ADAL" clId="{03311D4C-2C57-0B4A-B53B-7B82D62219A0}" dt="2021-10-03T20:57:24.136" v="231" actId="2711"/>
        <pc:sldMkLst>
          <pc:docMk/>
          <pc:sldMk cId="3400000719" sldId="345"/>
        </pc:sldMkLst>
        <pc:spChg chg="mod">
          <ac:chgData name="Popuri, Prabhuram" userId="6721c69b-bd6c-4182-9c6d-da3d25a8d427" providerId="ADAL" clId="{03311D4C-2C57-0B4A-B53B-7B82D62219A0}" dt="2021-10-03T20:57:10.078" v="230" actId="2711"/>
          <ac:spMkLst>
            <pc:docMk/>
            <pc:sldMk cId="3400000719" sldId="345"/>
            <ac:spMk id="1601" creationId="{00000000-0000-0000-0000-000000000000}"/>
          </ac:spMkLst>
        </pc:spChg>
        <pc:spChg chg="mod">
          <ac:chgData name="Popuri, Prabhuram" userId="6721c69b-bd6c-4182-9c6d-da3d25a8d427" providerId="ADAL" clId="{03311D4C-2C57-0B4A-B53B-7B82D62219A0}" dt="2021-10-03T20:57:24.136" v="231" actId="2711"/>
          <ac:spMkLst>
            <pc:docMk/>
            <pc:sldMk cId="3400000719" sldId="345"/>
            <ac:spMk id="1607" creationId="{00000000-0000-0000-0000-000000000000}"/>
          </ac:spMkLst>
        </pc:spChg>
        <pc:spChg chg="mod">
          <ac:chgData name="Popuri, Prabhuram" userId="6721c69b-bd6c-4182-9c6d-da3d25a8d427" providerId="ADAL" clId="{03311D4C-2C57-0B4A-B53B-7B82D62219A0}" dt="2021-10-03T20:57:00.974" v="229" actId="2711"/>
          <ac:spMkLst>
            <pc:docMk/>
            <pc:sldMk cId="3400000719" sldId="345"/>
            <ac:spMk id="1610" creationId="{00000000-0000-0000-0000-000000000000}"/>
          </ac:spMkLst>
        </pc:spChg>
      </pc:sldChg>
      <pc:sldChg chg="modSp mod">
        <pc:chgData name="Popuri, Prabhuram" userId="6721c69b-bd6c-4182-9c6d-da3d25a8d427" providerId="ADAL" clId="{03311D4C-2C57-0B4A-B53B-7B82D62219A0}" dt="2021-10-03T21:00:29.806" v="265" actId="2711"/>
        <pc:sldMkLst>
          <pc:docMk/>
          <pc:sldMk cId="1257632720" sldId="346"/>
        </pc:sldMkLst>
        <pc:spChg chg="mod">
          <ac:chgData name="Popuri, Prabhuram" userId="6721c69b-bd6c-4182-9c6d-da3d25a8d427" providerId="ADAL" clId="{03311D4C-2C57-0B4A-B53B-7B82D62219A0}" dt="2021-10-03T21:00:10.099" v="263" actId="2711"/>
          <ac:spMkLst>
            <pc:docMk/>
            <pc:sldMk cId="1257632720" sldId="346"/>
            <ac:spMk id="3" creationId="{43493D9F-2548-4FDD-8E95-9C12CC9D6B01}"/>
          </ac:spMkLst>
        </pc:spChg>
        <pc:spChg chg="mod">
          <ac:chgData name="Popuri, Prabhuram" userId="6721c69b-bd6c-4182-9c6d-da3d25a8d427" providerId="ADAL" clId="{03311D4C-2C57-0B4A-B53B-7B82D62219A0}" dt="2021-10-03T21:00:18.271" v="264" actId="2711"/>
          <ac:spMkLst>
            <pc:docMk/>
            <pc:sldMk cId="1257632720" sldId="346"/>
            <ac:spMk id="19" creationId="{C00763F2-79E4-45E7-8051-903AA1C5969D}"/>
          </ac:spMkLst>
        </pc:spChg>
        <pc:spChg chg="mod">
          <ac:chgData name="Popuri, Prabhuram" userId="6721c69b-bd6c-4182-9c6d-da3d25a8d427" providerId="ADAL" clId="{03311D4C-2C57-0B4A-B53B-7B82D62219A0}" dt="2021-10-03T20:59:50.689" v="259" actId="2711"/>
          <ac:spMkLst>
            <pc:docMk/>
            <pc:sldMk cId="1257632720" sldId="346"/>
            <ac:spMk id="20" creationId="{45D37601-126A-49C1-986E-D7B929A88696}"/>
          </ac:spMkLst>
        </pc:spChg>
        <pc:spChg chg="mod">
          <ac:chgData name="Popuri, Prabhuram" userId="6721c69b-bd6c-4182-9c6d-da3d25a8d427" providerId="ADAL" clId="{03311D4C-2C57-0B4A-B53B-7B82D62219A0}" dt="2021-10-03T21:00:29.806" v="265" actId="2711"/>
          <ac:spMkLst>
            <pc:docMk/>
            <pc:sldMk cId="1257632720" sldId="346"/>
            <ac:spMk id="21" creationId="{A60EBC44-3201-4F51-9AEA-E8E14BA12C21}"/>
          </ac:spMkLst>
        </pc:spChg>
        <pc:spChg chg="mod">
          <ac:chgData name="Popuri, Prabhuram" userId="6721c69b-bd6c-4182-9c6d-da3d25a8d427" providerId="ADAL" clId="{03311D4C-2C57-0B4A-B53B-7B82D62219A0}" dt="2021-10-03T20:58:50.062" v="253" actId="2711"/>
          <ac:spMkLst>
            <pc:docMk/>
            <pc:sldMk cId="1257632720" sldId="346"/>
            <ac:spMk id="746" creationId="{00000000-0000-0000-0000-000000000000}"/>
          </ac:spMkLst>
        </pc:spChg>
      </pc:sldChg>
      <pc:sldChg chg="modSp mod">
        <pc:chgData name="Popuri, Prabhuram" userId="6721c69b-bd6c-4182-9c6d-da3d25a8d427" providerId="ADAL" clId="{03311D4C-2C57-0B4A-B53B-7B82D62219A0}" dt="2021-10-03T21:01:07.872" v="268" actId="2711"/>
        <pc:sldMkLst>
          <pc:docMk/>
          <pc:sldMk cId="283119497" sldId="347"/>
        </pc:sldMkLst>
        <pc:spChg chg="mod">
          <ac:chgData name="Popuri, Prabhuram" userId="6721c69b-bd6c-4182-9c6d-da3d25a8d427" providerId="ADAL" clId="{03311D4C-2C57-0B4A-B53B-7B82D62219A0}" dt="2021-10-03T21:00:58.318" v="267" actId="2711"/>
          <ac:spMkLst>
            <pc:docMk/>
            <pc:sldMk cId="283119497" sldId="347"/>
            <ac:spMk id="19" creationId="{C00763F2-79E4-45E7-8051-903AA1C5969D}"/>
          </ac:spMkLst>
        </pc:spChg>
        <pc:spChg chg="mod">
          <ac:chgData name="Popuri, Prabhuram" userId="6721c69b-bd6c-4182-9c6d-da3d25a8d427" providerId="ADAL" clId="{03311D4C-2C57-0B4A-B53B-7B82D62219A0}" dt="2021-10-03T21:00:50.771" v="266" actId="2711"/>
          <ac:spMkLst>
            <pc:docMk/>
            <pc:sldMk cId="283119497" sldId="347"/>
            <ac:spMk id="21" creationId="{B9D39E16-515E-4652-87EF-1662E2ECE67D}"/>
          </ac:spMkLst>
        </pc:spChg>
        <pc:spChg chg="mod">
          <ac:chgData name="Popuri, Prabhuram" userId="6721c69b-bd6c-4182-9c6d-da3d25a8d427" providerId="ADAL" clId="{03311D4C-2C57-0B4A-B53B-7B82D62219A0}" dt="2021-10-03T21:01:07.872" v="268" actId="2711"/>
          <ac:spMkLst>
            <pc:docMk/>
            <pc:sldMk cId="283119497" sldId="347"/>
            <ac:spMk id="746" creationId="{00000000-0000-0000-0000-000000000000}"/>
          </ac:spMkLst>
        </pc:spChg>
      </pc:sldChg>
      <pc:sldChg chg="modSp mod">
        <pc:chgData name="Popuri, Prabhuram" userId="6721c69b-bd6c-4182-9c6d-da3d25a8d427" providerId="ADAL" clId="{03311D4C-2C57-0B4A-B53B-7B82D62219A0}" dt="2021-10-03T21:02:29.384" v="274" actId="2711"/>
        <pc:sldMkLst>
          <pc:docMk/>
          <pc:sldMk cId="1053334108" sldId="348"/>
        </pc:sldMkLst>
        <pc:spChg chg="mod">
          <ac:chgData name="Popuri, Prabhuram" userId="6721c69b-bd6c-4182-9c6d-da3d25a8d427" providerId="ADAL" clId="{03311D4C-2C57-0B4A-B53B-7B82D62219A0}" dt="2021-10-03T21:02:29.384" v="274" actId="2711"/>
          <ac:spMkLst>
            <pc:docMk/>
            <pc:sldMk cId="1053334108" sldId="348"/>
            <ac:spMk id="3" creationId="{50FD010B-29F3-4AAE-99F5-2B2CC795C0AE}"/>
          </ac:spMkLst>
        </pc:spChg>
      </pc:sldChg>
      <pc:sldChg chg="modSp mod">
        <pc:chgData name="Popuri, Prabhuram" userId="6721c69b-bd6c-4182-9c6d-da3d25a8d427" providerId="ADAL" clId="{03311D4C-2C57-0B4A-B53B-7B82D62219A0}" dt="2021-10-03T21:07:37.688" v="299" actId="2711"/>
        <pc:sldMkLst>
          <pc:docMk/>
          <pc:sldMk cId="3570228820" sldId="349"/>
        </pc:sldMkLst>
        <pc:spChg chg="mod">
          <ac:chgData name="Popuri, Prabhuram" userId="6721c69b-bd6c-4182-9c6d-da3d25a8d427" providerId="ADAL" clId="{03311D4C-2C57-0B4A-B53B-7B82D62219A0}" dt="2021-10-03T21:07:24.793" v="297" actId="2711"/>
          <ac:spMkLst>
            <pc:docMk/>
            <pc:sldMk cId="3570228820" sldId="349"/>
            <ac:spMk id="22" creationId="{465EFEE3-C00D-4915-B701-7076F9A97BFD}"/>
          </ac:spMkLst>
        </pc:spChg>
        <pc:spChg chg="mod">
          <ac:chgData name="Popuri, Prabhuram" userId="6721c69b-bd6c-4182-9c6d-da3d25a8d427" providerId="ADAL" clId="{03311D4C-2C57-0B4A-B53B-7B82D62219A0}" dt="2021-10-03T21:07:31.581" v="298" actId="2711"/>
          <ac:spMkLst>
            <pc:docMk/>
            <pc:sldMk cId="3570228820" sldId="349"/>
            <ac:spMk id="43" creationId="{DAC2CC88-9FA4-46A1-8B6E-32B59888BB3F}"/>
          </ac:spMkLst>
        </pc:spChg>
        <pc:spChg chg="mod">
          <ac:chgData name="Popuri, Prabhuram" userId="6721c69b-bd6c-4182-9c6d-da3d25a8d427" providerId="ADAL" clId="{03311D4C-2C57-0B4A-B53B-7B82D62219A0}" dt="2021-10-03T21:07:37.688" v="299" actId="2711"/>
          <ac:spMkLst>
            <pc:docMk/>
            <pc:sldMk cId="3570228820" sldId="349"/>
            <ac:spMk id="44" creationId="{3654575B-77B6-4838-98A7-CE8450559F35}"/>
          </ac:spMkLst>
        </pc:spChg>
      </pc:sldChg>
      <pc:sldChg chg="addSp delSp modSp mod">
        <pc:chgData name="Popuri, Prabhuram" userId="6721c69b-bd6c-4182-9c6d-da3d25a8d427" providerId="ADAL" clId="{03311D4C-2C57-0B4A-B53B-7B82D62219A0}" dt="2021-10-03T20:53:45.849" v="202"/>
        <pc:sldMkLst>
          <pc:docMk/>
          <pc:sldMk cId="925189362" sldId="350"/>
        </pc:sldMkLst>
        <pc:spChg chg="mod">
          <ac:chgData name="Popuri, Prabhuram" userId="6721c69b-bd6c-4182-9c6d-da3d25a8d427" providerId="ADAL" clId="{03311D4C-2C57-0B4A-B53B-7B82D62219A0}" dt="2021-10-03T20:53:40.893" v="200" actId="20577"/>
          <ac:spMkLst>
            <pc:docMk/>
            <pc:sldMk cId="925189362" sldId="350"/>
            <ac:spMk id="3" creationId="{897DC841-DE16-4DF8-93CE-E874C24F4AF3}"/>
          </ac:spMkLst>
        </pc:spChg>
        <pc:spChg chg="mod">
          <ac:chgData name="Popuri, Prabhuram" userId="6721c69b-bd6c-4182-9c6d-da3d25a8d427" providerId="ADAL" clId="{03311D4C-2C57-0B4A-B53B-7B82D62219A0}" dt="2021-10-03T20:53:15.070" v="195" actId="2711"/>
          <ac:spMkLst>
            <pc:docMk/>
            <pc:sldMk cId="925189362" sldId="350"/>
            <ac:spMk id="4" creationId="{320CD788-8726-4A29-8ACF-578A920C8B0C}"/>
          </ac:spMkLst>
        </pc:spChg>
        <pc:spChg chg="add del mod">
          <ac:chgData name="Popuri, Prabhuram" userId="6721c69b-bd6c-4182-9c6d-da3d25a8d427" providerId="ADAL" clId="{03311D4C-2C57-0B4A-B53B-7B82D62219A0}" dt="2021-10-03T20:53:45.849" v="202"/>
          <ac:spMkLst>
            <pc:docMk/>
            <pc:sldMk cId="925189362" sldId="350"/>
            <ac:spMk id="5" creationId="{75CA3088-A1E0-B648-A7C7-C795C894BB54}"/>
          </ac:spMkLst>
        </pc:spChg>
        <pc:spChg chg="mod">
          <ac:chgData name="Popuri, Prabhuram" userId="6721c69b-bd6c-4182-9c6d-da3d25a8d427" providerId="ADAL" clId="{03311D4C-2C57-0B4A-B53B-7B82D62219A0}" dt="2021-10-03T20:53:07.077" v="194" actId="2711"/>
          <ac:spMkLst>
            <pc:docMk/>
            <pc:sldMk cId="925189362" sldId="350"/>
            <ac:spMk id="28" creationId="{43D717AB-5621-49AE-9C5A-C02CCA688290}"/>
          </ac:spMkLst>
        </pc:spChg>
        <pc:spChg chg="mod">
          <ac:chgData name="Popuri, Prabhuram" userId="6721c69b-bd6c-4182-9c6d-da3d25a8d427" providerId="ADAL" clId="{03311D4C-2C57-0B4A-B53B-7B82D62219A0}" dt="2021-10-03T20:53:21.547" v="196" actId="2711"/>
          <ac:spMkLst>
            <pc:docMk/>
            <pc:sldMk cId="925189362" sldId="350"/>
            <ac:spMk id="30" creationId="{8251AA75-1E69-4540-88B7-3AA5211014C7}"/>
          </ac:spMkLst>
        </pc:spChg>
        <pc:spChg chg="mod">
          <ac:chgData name="Popuri, Prabhuram" userId="6721c69b-bd6c-4182-9c6d-da3d25a8d427" providerId="ADAL" clId="{03311D4C-2C57-0B4A-B53B-7B82D62219A0}" dt="2021-10-03T20:52:57.546" v="193" actId="2711"/>
          <ac:spMkLst>
            <pc:docMk/>
            <pc:sldMk cId="925189362" sldId="350"/>
            <ac:spMk id="789" creationId="{00000000-0000-0000-0000-000000000000}"/>
          </ac:spMkLst>
        </pc:spChg>
      </pc:sldChg>
      <pc:sldChg chg="modSp mod">
        <pc:chgData name="Popuri, Prabhuram" userId="6721c69b-bd6c-4182-9c6d-da3d25a8d427" providerId="ADAL" clId="{03311D4C-2C57-0B4A-B53B-7B82D62219A0}" dt="2021-10-03T21:16:36.987" v="339" actId="2711"/>
        <pc:sldMkLst>
          <pc:docMk/>
          <pc:sldMk cId="477744395" sldId="354"/>
        </pc:sldMkLst>
        <pc:spChg chg="mod">
          <ac:chgData name="Popuri, Prabhuram" userId="6721c69b-bd6c-4182-9c6d-da3d25a8d427" providerId="ADAL" clId="{03311D4C-2C57-0B4A-B53B-7B82D62219A0}" dt="2021-10-03T21:16:25.558" v="338" actId="2711"/>
          <ac:spMkLst>
            <pc:docMk/>
            <pc:sldMk cId="477744395" sldId="354"/>
            <ac:spMk id="3" creationId="{8CDF85FC-520C-425A-B362-1C9E27738A1E}"/>
          </ac:spMkLst>
        </pc:spChg>
        <pc:spChg chg="mod">
          <ac:chgData name="Popuri, Prabhuram" userId="6721c69b-bd6c-4182-9c6d-da3d25a8d427" providerId="ADAL" clId="{03311D4C-2C57-0B4A-B53B-7B82D62219A0}" dt="2021-10-03T21:16:36.987" v="339" actId="2711"/>
          <ac:spMkLst>
            <pc:docMk/>
            <pc:sldMk cId="477744395" sldId="354"/>
            <ac:spMk id="5" creationId="{D960D491-0179-4C3A-9F54-9CAF31B351C2}"/>
          </ac:spMkLst>
        </pc:spChg>
        <pc:spChg chg="mod">
          <ac:chgData name="Popuri, Prabhuram" userId="6721c69b-bd6c-4182-9c6d-da3d25a8d427" providerId="ADAL" clId="{03311D4C-2C57-0B4A-B53B-7B82D62219A0}" dt="2021-10-03T21:07:05.702" v="295" actId="2711"/>
          <ac:spMkLst>
            <pc:docMk/>
            <pc:sldMk cId="477744395" sldId="354"/>
            <ac:spMk id="6" creationId="{0634D6C4-4E7F-4E45-A037-3BE93C77D510}"/>
          </ac:spMkLst>
        </pc:spChg>
        <pc:spChg chg="mod">
          <ac:chgData name="Popuri, Prabhuram" userId="6721c69b-bd6c-4182-9c6d-da3d25a8d427" providerId="ADAL" clId="{03311D4C-2C57-0B4A-B53B-7B82D62219A0}" dt="2021-10-03T21:07:11.221" v="296" actId="2711"/>
          <ac:spMkLst>
            <pc:docMk/>
            <pc:sldMk cId="477744395" sldId="354"/>
            <ac:spMk id="8" creationId="{3F6FA16A-B1FA-452B-AC7F-B596706841D8}"/>
          </ac:spMkLst>
        </pc:spChg>
      </pc:sldChg>
      <pc:sldChg chg="modSp mod">
        <pc:chgData name="Popuri, Prabhuram" userId="6721c69b-bd6c-4182-9c6d-da3d25a8d427" providerId="ADAL" clId="{03311D4C-2C57-0B4A-B53B-7B82D62219A0}" dt="2021-10-03T21:07:49.768" v="300" actId="2711"/>
        <pc:sldMkLst>
          <pc:docMk/>
          <pc:sldMk cId="1031102411" sldId="356"/>
        </pc:sldMkLst>
        <pc:spChg chg="mod">
          <ac:chgData name="Popuri, Prabhuram" userId="6721c69b-bd6c-4182-9c6d-da3d25a8d427" providerId="ADAL" clId="{03311D4C-2C57-0B4A-B53B-7B82D62219A0}" dt="2021-10-03T21:07:49.768" v="300" actId="2711"/>
          <ac:spMkLst>
            <pc:docMk/>
            <pc:sldMk cId="1031102411" sldId="356"/>
            <ac:spMk id="914" creationId="{00000000-0000-0000-0000-000000000000}"/>
          </ac:spMkLst>
        </pc:spChg>
      </pc:sldChg>
      <pc:sldChg chg="modSp mod">
        <pc:chgData name="Popuri, Prabhuram" userId="6721c69b-bd6c-4182-9c6d-da3d25a8d427" providerId="ADAL" clId="{03311D4C-2C57-0B4A-B53B-7B82D62219A0}" dt="2021-10-03T21:08:30.900" v="304" actId="2711"/>
        <pc:sldMkLst>
          <pc:docMk/>
          <pc:sldMk cId="3366487923" sldId="357"/>
        </pc:sldMkLst>
        <pc:spChg chg="mod">
          <ac:chgData name="Popuri, Prabhuram" userId="6721c69b-bd6c-4182-9c6d-da3d25a8d427" providerId="ADAL" clId="{03311D4C-2C57-0B4A-B53B-7B82D62219A0}" dt="2021-10-03T21:08:24.755" v="303" actId="2711"/>
          <ac:spMkLst>
            <pc:docMk/>
            <pc:sldMk cId="3366487923" sldId="357"/>
            <ac:spMk id="16" creationId="{7ED64415-00AB-44E6-9BA1-67E4439EC936}"/>
          </ac:spMkLst>
        </pc:spChg>
        <pc:spChg chg="mod">
          <ac:chgData name="Popuri, Prabhuram" userId="6721c69b-bd6c-4182-9c6d-da3d25a8d427" providerId="ADAL" clId="{03311D4C-2C57-0B4A-B53B-7B82D62219A0}" dt="2021-10-03T21:08:30.900" v="304" actId="2711"/>
          <ac:spMkLst>
            <pc:docMk/>
            <pc:sldMk cId="3366487923" sldId="357"/>
            <ac:spMk id="43" creationId="{DAC2CC88-9FA4-46A1-8B6E-32B59888BB3F}"/>
          </ac:spMkLst>
        </pc:spChg>
      </pc:sldChg>
      <pc:sldChg chg="modSp mod">
        <pc:chgData name="Popuri, Prabhuram" userId="6721c69b-bd6c-4182-9c6d-da3d25a8d427" providerId="ADAL" clId="{03311D4C-2C57-0B4A-B53B-7B82D62219A0}" dt="2021-10-03T21:08:44.452" v="305" actId="2711"/>
        <pc:sldMkLst>
          <pc:docMk/>
          <pc:sldMk cId="1403743802" sldId="358"/>
        </pc:sldMkLst>
        <pc:spChg chg="mod">
          <ac:chgData name="Popuri, Prabhuram" userId="6721c69b-bd6c-4182-9c6d-da3d25a8d427" providerId="ADAL" clId="{03311D4C-2C57-0B4A-B53B-7B82D62219A0}" dt="2021-10-03T21:08:44.452" v="305" actId="2711"/>
          <ac:spMkLst>
            <pc:docMk/>
            <pc:sldMk cId="1403743802" sldId="358"/>
            <ac:spMk id="914" creationId="{00000000-0000-0000-0000-000000000000}"/>
          </ac:spMkLst>
        </pc:spChg>
      </pc:sldChg>
      <pc:sldChg chg="modSp mod">
        <pc:chgData name="Popuri, Prabhuram" userId="6721c69b-bd6c-4182-9c6d-da3d25a8d427" providerId="ADAL" clId="{03311D4C-2C57-0B4A-B53B-7B82D62219A0}" dt="2021-10-03T21:09:23.572" v="308" actId="2711"/>
        <pc:sldMkLst>
          <pc:docMk/>
          <pc:sldMk cId="2424057836" sldId="359"/>
        </pc:sldMkLst>
        <pc:spChg chg="mod">
          <ac:chgData name="Popuri, Prabhuram" userId="6721c69b-bd6c-4182-9c6d-da3d25a8d427" providerId="ADAL" clId="{03311D4C-2C57-0B4A-B53B-7B82D62219A0}" dt="2021-10-03T21:09:23.572" v="308" actId="2711"/>
          <ac:spMkLst>
            <pc:docMk/>
            <pc:sldMk cId="2424057836" sldId="359"/>
            <ac:spMk id="6" creationId="{1F77E037-D509-467D-9843-DC0A04B8AACA}"/>
          </ac:spMkLst>
        </pc:spChg>
        <pc:spChg chg="mod">
          <ac:chgData name="Popuri, Prabhuram" userId="6721c69b-bd6c-4182-9c6d-da3d25a8d427" providerId="ADAL" clId="{03311D4C-2C57-0B4A-B53B-7B82D62219A0}" dt="2021-10-03T21:08:57.949" v="306" actId="2711"/>
          <ac:spMkLst>
            <pc:docMk/>
            <pc:sldMk cId="2424057836" sldId="359"/>
            <ac:spMk id="22" creationId="{465EFEE3-C00D-4915-B701-7076F9A97BFD}"/>
          </ac:spMkLst>
        </pc:spChg>
        <pc:spChg chg="mod">
          <ac:chgData name="Popuri, Prabhuram" userId="6721c69b-bd6c-4182-9c6d-da3d25a8d427" providerId="ADAL" clId="{03311D4C-2C57-0B4A-B53B-7B82D62219A0}" dt="2021-10-03T21:09:09.264" v="307" actId="2711"/>
          <ac:spMkLst>
            <pc:docMk/>
            <pc:sldMk cId="2424057836" sldId="359"/>
            <ac:spMk id="43" creationId="{DAC2CC88-9FA4-46A1-8B6E-32B59888BB3F}"/>
          </ac:spMkLst>
        </pc:spChg>
      </pc:sldChg>
      <pc:sldChg chg="modSp mod">
        <pc:chgData name="Popuri, Prabhuram" userId="6721c69b-bd6c-4182-9c6d-da3d25a8d427" providerId="ADAL" clId="{03311D4C-2C57-0B4A-B53B-7B82D62219A0}" dt="2021-10-03T21:10:12.089" v="314" actId="2711"/>
        <pc:sldMkLst>
          <pc:docMk/>
          <pc:sldMk cId="3849711895" sldId="361"/>
        </pc:sldMkLst>
        <pc:spChg chg="mod">
          <ac:chgData name="Popuri, Prabhuram" userId="6721c69b-bd6c-4182-9c6d-da3d25a8d427" providerId="ADAL" clId="{03311D4C-2C57-0B4A-B53B-7B82D62219A0}" dt="2021-10-03T21:10:12.089" v="314" actId="2711"/>
          <ac:spMkLst>
            <pc:docMk/>
            <pc:sldMk cId="3849711895" sldId="361"/>
            <ac:spMk id="5" creationId="{85576874-0482-4B9A-BF25-138D24E860E1}"/>
          </ac:spMkLst>
        </pc:spChg>
        <pc:spChg chg="mod">
          <ac:chgData name="Popuri, Prabhuram" userId="6721c69b-bd6c-4182-9c6d-da3d25a8d427" providerId="ADAL" clId="{03311D4C-2C57-0B4A-B53B-7B82D62219A0}" dt="2021-10-03T21:09:57.626" v="312" actId="2711"/>
          <ac:spMkLst>
            <pc:docMk/>
            <pc:sldMk cId="3849711895" sldId="361"/>
            <ac:spMk id="22" creationId="{465EFEE3-C00D-4915-B701-7076F9A97BFD}"/>
          </ac:spMkLst>
        </pc:spChg>
        <pc:spChg chg="mod">
          <ac:chgData name="Popuri, Prabhuram" userId="6721c69b-bd6c-4182-9c6d-da3d25a8d427" providerId="ADAL" clId="{03311D4C-2C57-0B4A-B53B-7B82D62219A0}" dt="2021-10-03T21:10:05.023" v="313" actId="2711"/>
          <ac:spMkLst>
            <pc:docMk/>
            <pc:sldMk cId="3849711895" sldId="361"/>
            <ac:spMk id="43" creationId="{DAC2CC88-9FA4-46A1-8B6E-32B59888BB3F}"/>
          </ac:spMkLst>
        </pc:spChg>
      </pc:sldChg>
      <pc:sldChg chg="modSp mod">
        <pc:chgData name="Popuri, Prabhuram" userId="6721c69b-bd6c-4182-9c6d-da3d25a8d427" providerId="ADAL" clId="{03311D4C-2C57-0B4A-B53B-7B82D62219A0}" dt="2021-10-03T21:09:42.753" v="311" actId="2711"/>
        <pc:sldMkLst>
          <pc:docMk/>
          <pc:sldMk cId="1873987345" sldId="362"/>
        </pc:sldMkLst>
        <pc:spChg chg="mod">
          <ac:chgData name="Popuri, Prabhuram" userId="6721c69b-bd6c-4182-9c6d-da3d25a8d427" providerId="ADAL" clId="{03311D4C-2C57-0B4A-B53B-7B82D62219A0}" dt="2021-10-03T21:09:38.049" v="310" actId="2711"/>
          <ac:spMkLst>
            <pc:docMk/>
            <pc:sldMk cId="1873987345" sldId="362"/>
            <ac:spMk id="7" creationId="{0F4CEF04-E064-4E37-8715-87609AB5FE8A}"/>
          </ac:spMkLst>
        </pc:spChg>
        <pc:spChg chg="mod">
          <ac:chgData name="Popuri, Prabhuram" userId="6721c69b-bd6c-4182-9c6d-da3d25a8d427" providerId="ADAL" clId="{03311D4C-2C57-0B4A-B53B-7B82D62219A0}" dt="2021-10-03T21:09:42.753" v="311" actId="2711"/>
          <ac:spMkLst>
            <pc:docMk/>
            <pc:sldMk cId="1873987345" sldId="362"/>
            <ac:spMk id="13" creationId="{76A1CD56-0600-45EB-95F0-36E6295A5D86}"/>
          </ac:spMkLst>
        </pc:spChg>
        <pc:spChg chg="mod">
          <ac:chgData name="Popuri, Prabhuram" userId="6721c69b-bd6c-4182-9c6d-da3d25a8d427" providerId="ADAL" clId="{03311D4C-2C57-0B4A-B53B-7B82D62219A0}" dt="2021-10-03T21:09:31.824" v="309" actId="2711"/>
          <ac:spMkLst>
            <pc:docMk/>
            <pc:sldMk cId="1873987345" sldId="362"/>
            <ac:spMk id="914" creationId="{00000000-0000-0000-0000-000000000000}"/>
          </ac:spMkLst>
        </pc:spChg>
      </pc:sldChg>
      <pc:sldChg chg="modSp mod">
        <pc:chgData name="Popuri, Prabhuram" userId="6721c69b-bd6c-4182-9c6d-da3d25a8d427" providerId="ADAL" clId="{03311D4C-2C57-0B4A-B53B-7B82D62219A0}" dt="2021-10-03T21:11:32.867" v="323" actId="2711"/>
        <pc:sldMkLst>
          <pc:docMk/>
          <pc:sldMk cId="3998927101" sldId="363"/>
        </pc:sldMkLst>
        <pc:spChg chg="mod">
          <ac:chgData name="Popuri, Prabhuram" userId="6721c69b-bd6c-4182-9c6d-da3d25a8d427" providerId="ADAL" clId="{03311D4C-2C57-0B4A-B53B-7B82D62219A0}" dt="2021-10-03T21:11:01.432" v="320" actId="2711"/>
          <ac:spMkLst>
            <pc:docMk/>
            <pc:sldMk cId="3998927101" sldId="363"/>
            <ac:spMk id="2" creationId="{C81DD23D-2A77-4DF8-997C-B0BDF52CD1BB}"/>
          </ac:spMkLst>
        </pc:spChg>
        <pc:spChg chg="mod">
          <ac:chgData name="Popuri, Prabhuram" userId="6721c69b-bd6c-4182-9c6d-da3d25a8d427" providerId="ADAL" clId="{03311D4C-2C57-0B4A-B53B-7B82D62219A0}" dt="2021-10-03T21:11:26.602" v="322" actId="2711"/>
          <ac:spMkLst>
            <pc:docMk/>
            <pc:sldMk cId="3998927101" sldId="363"/>
            <ac:spMk id="3" creationId="{C5F485D4-5842-4DED-B241-85A61C9B74E4}"/>
          </ac:spMkLst>
        </pc:spChg>
        <pc:spChg chg="mod">
          <ac:chgData name="Popuri, Prabhuram" userId="6721c69b-bd6c-4182-9c6d-da3d25a8d427" providerId="ADAL" clId="{03311D4C-2C57-0B4A-B53B-7B82D62219A0}" dt="2021-10-03T21:11:32.867" v="323" actId="2711"/>
          <ac:spMkLst>
            <pc:docMk/>
            <pc:sldMk cId="3998927101" sldId="363"/>
            <ac:spMk id="6" creationId="{77C74802-8379-4894-AD69-BCFABB29C4F0}"/>
          </ac:spMkLst>
        </pc:spChg>
        <pc:spChg chg="mod">
          <ac:chgData name="Popuri, Prabhuram" userId="6721c69b-bd6c-4182-9c6d-da3d25a8d427" providerId="ADAL" clId="{03311D4C-2C57-0B4A-B53B-7B82D62219A0}" dt="2021-10-03T21:10:50.892" v="319" actId="2711"/>
          <ac:spMkLst>
            <pc:docMk/>
            <pc:sldMk cId="3998927101" sldId="363"/>
            <ac:spMk id="914" creationId="{00000000-0000-0000-0000-000000000000}"/>
          </ac:spMkLst>
        </pc:spChg>
      </pc:sldChg>
      <pc:sldChg chg="modSp mod">
        <pc:chgData name="Popuri, Prabhuram" userId="6721c69b-bd6c-4182-9c6d-da3d25a8d427" providerId="ADAL" clId="{03311D4C-2C57-0B4A-B53B-7B82D62219A0}" dt="2021-10-03T21:13:36.074" v="334" actId="2711"/>
        <pc:sldMkLst>
          <pc:docMk/>
          <pc:sldMk cId="127857729" sldId="364"/>
        </pc:sldMkLst>
        <pc:spChg chg="mod">
          <ac:chgData name="Popuri, Prabhuram" userId="6721c69b-bd6c-4182-9c6d-da3d25a8d427" providerId="ADAL" clId="{03311D4C-2C57-0B4A-B53B-7B82D62219A0}" dt="2021-10-03T21:13:36.074" v="334" actId="2711"/>
          <ac:spMkLst>
            <pc:docMk/>
            <pc:sldMk cId="127857729" sldId="364"/>
            <ac:spMk id="914" creationId="{00000000-0000-0000-0000-000000000000}"/>
          </ac:spMkLst>
        </pc:spChg>
      </pc:sldChg>
      <pc:sldChg chg="modSp mod">
        <pc:chgData name="Popuri, Prabhuram" userId="6721c69b-bd6c-4182-9c6d-da3d25a8d427" providerId="ADAL" clId="{03311D4C-2C57-0B4A-B53B-7B82D62219A0}" dt="2021-10-03T21:13:23.759" v="333" actId="2711"/>
        <pc:sldMkLst>
          <pc:docMk/>
          <pc:sldMk cId="762575800" sldId="365"/>
        </pc:sldMkLst>
        <pc:spChg chg="mod">
          <ac:chgData name="Popuri, Prabhuram" userId="6721c69b-bd6c-4182-9c6d-da3d25a8d427" providerId="ADAL" clId="{03311D4C-2C57-0B4A-B53B-7B82D62219A0}" dt="2021-10-03T21:13:13.432" v="332" actId="2711"/>
          <ac:spMkLst>
            <pc:docMk/>
            <pc:sldMk cId="762575800" sldId="365"/>
            <ac:spMk id="4" creationId="{DFA2ABE7-001A-4822-8CC4-A47675A90A7F}"/>
          </ac:spMkLst>
        </pc:spChg>
        <pc:spChg chg="mod">
          <ac:chgData name="Popuri, Prabhuram" userId="6721c69b-bd6c-4182-9c6d-da3d25a8d427" providerId="ADAL" clId="{03311D4C-2C57-0B4A-B53B-7B82D62219A0}" dt="2021-10-03T21:13:23.759" v="333" actId="2711"/>
          <ac:spMkLst>
            <pc:docMk/>
            <pc:sldMk cId="762575800" sldId="365"/>
            <ac:spMk id="7" creationId="{C65BA4F2-6DDF-4325-9EA6-685D90978572}"/>
          </ac:spMkLst>
        </pc:spChg>
        <pc:spChg chg="mod">
          <ac:chgData name="Popuri, Prabhuram" userId="6721c69b-bd6c-4182-9c6d-da3d25a8d427" providerId="ADAL" clId="{03311D4C-2C57-0B4A-B53B-7B82D62219A0}" dt="2021-10-03T21:13:03.162" v="331" actId="2711"/>
          <ac:spMkLst>
            <pc:docMk/>
            <pc:sldMk cId="762575800" sldId="365"/>
            <ac:spMk id="914" creationId="{00000000-0000-0000-0000-000000000000}"/>
          </ac:spMkLst>
        </pc:spChg>
      </pc:sldChg>
      <pc:sldChg chg="modSp mod">
        <pc:chgData name="Popuri, Prabhuram" userId="6721c69b-bd6c-4182-9c6d-da3d25a8d427" providerId="ADAL" clId="{03311D4C-2C57-0B4A-B53B-7B82D62219A0}" dt="2021-10-03T21:14:05.921" v="337" actId="2711"/>
        <pc:sldMkLst>
          <pc:docMk/>
          <pc:sldMk cId="2267983642" sldId="366"/>
        </pc:sldMkLst>
        <pc:spChg chg="mod">
          <ac:chgData name="Popuri, Prabhuram" userId="6721c69b-bd6c-4182-9c6d-da3d25a8d427" providerId="ADAL" clId="{03311D4C-2C57-0B4A-B53B-7B82D62219A0}" dt="2021-10-03T21:13:58.640" v="336" actId="2711"/>
          <ac:spMkLst>
            <pc:docMk/>
            <pc:sldMk cId="2267983642" sldId="366"/>
            <ac:spMk id="2" creationId="{8DA74AA4-640B-4E14-A411-9428E77BAB64}"/>
          </ac:spMkLst>
        </pc:spChg>
        <pc:spChg chg="mod">
          <ac:chgData name="Popuri, Prabhuram" userId="6721c69b-bd6c-4182-9c6d-da3d25a8d427" providerId="ADAL" clId="{03311D4C-2C57-0B4A-B53B-7B82D62219A0}" dt="2021-10-03T21:14:05.921" v="337" actId="2711"/>
          <ac:spMkLst>
            <pc:docMk/>
            <pc:sldMk cId="2267983642" sldId="366"/>
            <ac:spMk id="7" creationId="{862AAE11-54F5-4A64-9BA4-B9E1CC95314E}"/>
          </ac:spMkLst>
        </pc:spChg>
        <pc:spChg chg="mod">
          <ac:chgData name="Popuri, Prabhuram" userId="6721c69b-bd6c-4182-9c6d-da3d25a8d427" providerId="ADAL" clId="{03311D4C-2C57-0B4A-B53B-7B82D62219A0}" dt="2021-10-03T21:13:50.803" v="335" actId="2711"/>
          <ac:spMkLst>
            <pc:docMk/>
            <pc:sldMk cId="2267983642" sldId="366"/>
            <ac:spMk id="914" creationId="{00000000-0000-0000-0000-000000000000}"/>
          </ac:spMkLst>
        </pc:spChg>
      </pc:sldChg>
      <pc:sldChg chg="modSp mod">
        <pc:chgData name="Popuri, Prabhuram" userId="6721c69b-bd6c-4182-9c6d-da3d25a8d427" providerId="ADAL" clId="{03311D4C-2C57-0B4A-B53B-7B82D62219A0}" dt="2021-10-03T21:12:47.522" v="330" actId="2711"/>
        <pc:sldMkLst>
          <pc:docMk/>
          <pc:sldMk cId="4148833298" sldId="367"/>
        </pc:sldMkLst>
        <pc:spChg chg="mod">
          <ac:chgData name="Popuri, Prabhuram" userId="6721c69b-bd6c-4182-9c6d-da3d25a8d427" providerId="ADAL" clId="{03311D4C-2C57-0B4A-B53B-7B82D62219A0}" dt="2021-10-03T21:12:47.522" v="330" actId="2711"/>
          <ac:spMkLst>
            <pc:docMk/>
            <pc:sldMk cId="4148833298" sldId="367"/>
            <ac:spMk id="941" creationId="{00000000-0000-0000-0000-000000000000}"/>
          </ac:spMkLst>
        </pc:spChg>
      </pc:sldChg>
    </pc:docChg>
  </pc:docChgLst>
  <pc:docChgLst>
    <pc:chgData name="Sharma, Manideep" userId="836ed342-0a69-41d7-ba32-af34dab5a449" providerId="ADAL" clId="{0BCAE218-E00C-6C43-94E6-A27C36A717BF}"/>
    <pc:docChg chg="undo custSel modSld">
      <pc:chgData name="Sharma, Manideep" userId="836ed342-0a69-41d7-ba32-af34dab5a449" providerId="ADAL" clId="{0BCAE218-E00C-6C43-94E6-A27C36A717BF}" dt="2021-10-02T16:17:49.271" v="37" actId="1076"/>
      <pc:docMkLst>
        <pc:docMk/>
      </pc:docMkLst>
      <pc:sldChg chg="addCm modCm">
        <pc:chgData name="Sharma, Manideep" userId="836ed342-0a69-41d7-ba32-af34dab5a449" providerId="ADAL" clId="{0BCAE218-E00C-6C43-94E6-A27C36A717BF}" dt="2021-10-02T16:10:10.108" v="24"/>
        <pc:sldMkLst>
          <pc:docMk/>
          <pc:sldMk cId="0" sldId="256"/>
        </pc:sldMkLst>
      </pc:sldChg>
      <pc:sldChg chg="addSp modSp mod">
        <pc:chgData name="Sharma, Manideep" userId="836ed342-0a69-41d7-ba32-af34dab5a449" providerId="ADAL" clId="{0BCAE218-E00C-6C43-94E6-A27C36A717BF}" dt="2021-10-02T16:17:49.271" v="37" actId="1076"/>
        <pc:sldMkLst>
          <pc:docMk/>
          <pc:sldMk cId="0" sldId="257"/>
        </pc:sldMkLst>
        <pc:picChg chg="add mod">
          <ac:chgData name="Sharma, Manideep" userId="836ed342-0a69-41d7-ba32-af34dab5a449" providerId="ADAL" clId="{0BCAE218-E00C-6C43-94E6-A27C36A717BF}" dt="2021-10-02T16:17:49.271" v="37" actId="1076"/>
          <ac:picMkLst>
            <pc:docMk/>
            <pc:sldMk cId="0" sldId="257"/>
            <ac:picMk id="3" creationId="{7BF9BFA3-3D17-7A40-8860-CCF9E1B9AFE4}"/>
          </ac:picMkLst>
        </pc:picChg>
      </pc:sldChg>
      <pc:sldChg chg="addCm modCm">
        <pc:chgData name="Sharma, Manideep" userId="836ed342-0a69-41d7-ba32-af34dab5a449" providerId="ADAL" clId="{0BCAE218-E00C-6C43-94E6-A27C36A717BF}" dt="2021-10-02T16:06:43.263" v="17"/>
        <pc:sldMkLst>
          <pc:docMk/>
          <pc:sldMk cId="0" sldId="265"/>
        </pc:sldMkLst>
      </pc:sldChg>
      <pc:sldChg chg="addCm delCm">
        <pc:chgData name="Sharma, Manideep" userId="836ed342-0a69-41d7-ba32-af34dab5a449" providerId="ADAL" clId="{0BCAE218-E00C-6C43-94E6-A27C36A717BF}" dt="2021-10-02T16:01:12.522" v="11" actId="1592"/>
        <pc:sldMkLst>
          <pc:docMk/>
          <pc:sldMk cId="0" sldId="267"/>
        </pc:sldMkLst>
      </pc:sldChg>
      <pc:sldChg chg="addCm modCm">
        <pc:chgData name="Sharma, Manideep" userId="836ed342-0a69-41d7-ba32-af34dab5a449" providerId="ADAL" clId="{0BCAE218-E00C-6C43-94E6-A27C36A717BF}" dt="2021-10-02T16:09:18.986" v="22"/>
        <pc:sldMkLst>
          <pc:docMk/>
          <pc:sldMk cId="0" sldId="281"/>
        </pc:sldMkLst>
      </pc:sldChg>
      <pc:sldChg chg="modSp mod">
        <pc:chgData name="Sharma, Manideep" userId="836ed342-0a69-41d7-ba32-af34dab5a449" providerId="ADAL" clId="{0BCAE218-E00C-6C43-94E6-A27C36A717BF}" dt="2021-10-02T15:54:31.010" v="1" actId="20577"/>
        <pc:sldMkLst>
          <pc:docMk/>
          <pc:sldMk cId="3541438650" sldId="313"/>
        </pc:sldMkLst>
        <pc:spChg chg="mod">
          <ac:chgData name="Sharma, Manideep" userId="836ed342-0a69-41d7-ba32-af34dab5a449" providerId="ADAL" clId="{0BCAE218-E00C-6C43-94E6-A27C36A717BF}" dt="2021-10-02T15:54:31.010" v="1" actId="20577"/>
          <ac:spMkLst>
            <pc:docMk/>
            <pc:sldMk cId="3541438650" sldId="313"/>
            <ac:spMk id="3" creationId="{4302FB77-00F4-4329-B7A0-C4B3AD5D1B37}"/>
          </ac:spMkLst>
        </pc:spChg>
      </pc:sldChg>
      <pc:sldChg chg="addCm modCm">
        <pc:chgData name="Sharma, Manideep" userId="836ed342-0a69-41d7-ba32-af34dab5a449" providerId="ADAL" clId="{0BCAE218-E00C-6C43-94E6-A27C36A717BF}" dt="2021-10-02T16:03:31.443" v="13"/>
        <pc:sldMkLst>
          <pc:docMk/>
          <pc:sldMk cId="533376993" sldId="321"/>
        </pc:sldMkLst>
      </pc:sldChg>
      <pc:sldChg chg="modSp mod">
        <pc:chgData name="Sharma, Manideep" userId="836ed342-0a69-41d7-ba32-af34dab5a449" providerId="ADAL" clId="{0BCAE218-E00C-6C43-94E6-A27C36A717BF}" dt="2021-10-02T16:07:25.254" v="21" actId="207"/>
        <pc:sldMkLst>
          <pc:docMk/>
          <pc:sldMk cId="3731254593" sldId="323"/>
        </pc:sldMkLst>
        <pc:spChg chg="mod">
          <ac:chgData name="Sharma, Manideep" userId="836ed342-0a69-41d7-ba32-af34dab5a449" providerId="ADAL" clId="{0BCAE218-E00C-6C43-94E6-A27C36A717BF}" dt="2021-10-02T16:07:25.254" v="21" actId="207"/>
          <ac:spMkLst>
            <pc:docMk/>
            <pc:sldMk cId="3731254593" sldId="323"/>
            <ac:spMk id="2" creationId="{30FF9A88-8B1B-4CF7-8231-53044F5D5BB8}"/>
          </ac:spMkLst>
        </pc:spChg>
      </pc:sldChg>
      <pc:sldChg chg="addCm modCm">
        <pc:chgData name="Sharma, Manideep" userId="836ed342-0a69-41d7-ba32-af34dab5a449" providerId="ADAL" clId="{0BCAE218-E00C-6C43-94E6-A27C36A717BF}" dt="2021-10-02T15:59:18.308" v="9"/>
        <pc:sldMkLst>
          <pc:docMk/>
          <pc:sldMk cId="4061947669" sldId="331"/>
        </pc:sldMkLst>
      </pc:sldChg>
      <pc:sldChg chg="addCm modCm">
        <pc:chgData name="Sharma, Manideep" userId="836ed342-0a69-41d7-ba32-af34dab5a449" providerId="ADAL" clId="{0BCAE218-E00C-6C43-94E6-A27C36A717BF}" dt="2021-10-02T16:04:39.764" v="15"/>
        <pc:sldMkLst>
          <pc:docMk/>
          <pc:sldMk cId="830374875" sldId="339"/>
        </pc:sldMkLst>
      </pc:sldChg>
      <pc:sldChg chg="addCm modCm">
        <pc:chgData name="Sharma, Manideep" userId="836ed342-0a69-41d7-ba32-af34dab5a449" providerId="ADAL" clId="{0BCAE218-E00C-6C43-94E6-A27C36A717BF}" dt="2021-10-02T15:56:15.063" v="5" actId="1589"/>
        <pc:sldMkLst>
          <pc:docMk/>
          <pc:sldMk cId="93573306" sldId="340"/>
        </pc:sldMkLst>
      </pc:sldChg>
    </pc:docChg>
  </pc:docChgLst>
  <pc:docChgLst>
    <pc:chgData name="Popuri, Prabhuram" userId="S::ppopuri@purdue.edu::6721c69b-bd6c-4182-9c6d-da3d25a8d427" providerId="AD" clId="Web-{6A1AC100-5FAA-4DF7-92B5-92AD24C3260D}"/>
    <pc:docChg chg="modSld">
      <pc:chgData name="Popuri, Prabhuram" userId="S::ppopuri@purdue.edu::6721c69b-bd6c-4182-9c6d-da3d25a8d427" providerId="AD" clId="Web-{6A1AC100-5FAA-4DF7-92B5-92AD24C3260D}" dt="2021-10-01T19:38:39.926" v="3"/>
      <pc:docMkLst>
        <pc:docMk/>
      </pc:docMkLst>
      <pc:sldChg chg="modSp">
        <pc:chgData name="Popuri, Prabhuram" userId="S::ppopuri@purdue.edu::6721c69b-bd6c-4182-9c6d-da3d25a8d427" providerId="AD" clId="Web-{6A1AC100-5FAA-4DF7-92B5-92AD24C3260D}" dt="2021-10-01T19:38:39.926" v="3"/>
        <pc:sldMkLst>
          <pc:docMk/>
          <pc:sldMk cId="0" sldId="264"/>
        </pc:sldMkLst>
        <pc:graphicFrameChg chg="mod modGraphic">
          <ac:chgData name="Popuri, Prabhuram" userId="S::ppopuri@purdue.edu::6721c69b-bd6c-4182-9c6d-da3d25a8d427" providerId="AD" clId="Web-{6A1AC100-5FAA-4DF7-92B5-92AD24C3260D}" dt="2021-10-01T19:38:39.926" v="3"/>
          <ac:graphicFrameMkLst>
            <pc:docMk/>
            <pc:sldMk cId="0" sldId="264"/>
            <ac:graphicFrameMk id="20" creationId="{50BD16D4-AB8C-4403-A1E7-6D6A17C7161D}"/>
          </ac:graphicFrameMkLst>
        </pc:graphicFrameChg>
      </pc:sldChg>
    </pc:docChg>
  </pc:docChgLst>
  <pc:docChgLst>
    <pc:chgData name="Li, Yuxuan" userId="S::li4196@purdue.edu::e9347105-be2c-4e39-86e7-b0eec9763b22" providerId="AD" clId="Web-{BA72AAE0-0978-4FA6-8674-7A819DE55E18}"/>
    <pc:docChg chg="addSld delSld modSld sldOrd">
      <pc:chgData name="Li, Yuxuan" userId="S::li4196@purdue.edu::e9347105-be2c-4e39-86e7-b0eec9763b22" providerId="AD" clId="Web-{BA72AAE0-0978-4FA6-8674-7A819DE55E18}" dt="2021-10-02T05:59:54.667" v="818" actId="1076"/>
      <pc:docMkLst>
        <pc:docMk/>
      </pc:docMkLst>
      <pc:sldChg chg="modSp">
        <pc:chgData name="Li, Yuxuan" userId="S::li4196@purdue.edu::e9347105-be2c-4e39-86e7-b0eec9763b22" providerId="AD" clId="Web-{BA72AAE0-0978-4FA6-8674-7A819DE55E18}" dt="2021-10-02T05:39:35.809" v="596" actId="1076"/>
        <pc:sldMkLst>
          <pc:docMk/>
          <pc:sldMk cId="0" sldId="260"/>
        </pc:sldMkLst>
        <pc:picChg chg="mod">
          <ac:chgData name="Li, Yuxuan" userId="S::li4196@purdue.edu::e9347105-be2c-4e39-86e7-b0eec9763b22" providerId="AD" clId="Web-{BA72AAE0-0978-4FA6-8674-7A819DE55E18}" dt="2021-10-02T05:39:35.809" v="596" actId="1076"/>
          <ac:picMkLst>
            <pc:docMk/>
            <pc:sldMk cId="0" sldId="260"/>
            <ac:picMk id="59" creationId="{7D592EDC-4823-4303-AEBC-795A0441A159}"/>
          </ac:picMkLst>
        </pc:picChg>
      </pc:sldChg>
      <pc:sldChg chg="addSp delSp modSp del">
        <pc:chgData name="Li, Yuxuan" userId="S::li4196@purdue.edu::e9347105-be2c-4e39-86e7-b0eec9763b22" providerId="AD" clId="Web-{BA72AAE0-0978-4FA6-8674-7A819DE55E18}" dt="2021-10-02T05:45:42.906" v="643"/>
        <pc:sldMkLst>
          <pc:docMk/>
          <pc:sldMk cId="0" sldId="264"/>
        </pc:sldMkLst>
        <pc:picChg chg="add del mod">
          <ac:chgData name="Li, Yuxuan" userId="S::li4196@purdue.edu::e9347105-be2c-4e39-86e7-b0eec9763b22" providerId="AD" clId="Web-{BA72AAE0-0978-4FA6-8674-7A819DE55E18}" dt="2021-10-02T05:42:06.345" v="611"/>
          <ac:picMkLst>
            <pc:docMk/>
            <pc:sldMk cId="0" sldId="264"/>
            <ac:picMk id="2" creationId="{C6666228-F397-49A0-88F0-F2A80E1CB53E}"/>
          </ac:picMkLst>
        </pc:picChg>
      </pc:sldChg>
      <pc:sldChg chg="addSp delSp modSp">
        <pc:chgData name="Li, Yuxuan" userId="S::li4196@purdue.edu::e9347105-be2c-4e39-86e7-b0eec9763b22" providerId="AD" clId="Web-{BA72AAE0-0978-4FA6-8674-7A819DE55E18}" dt="2021-10-02T05:58:34.652" v="795" actId="1076"/>
        <pc:sldMkLst>
          <pc:docMk/>
          <pc:sldMk cId="0" sldId="265"/>
        </pc:sldMkLst>
        <pc:spChg chg="add del mod">
          <ac:chgData name="Li, Yuxuan" userId="S::li4196@purdue.edu::e9347105-be2c-4e39-86e7-b0eec9763b22" providerId="AD" clId="Web-{BA72AAE0-0978-4FA6-8674-7A819DE55E18}" dt="2021-10-02T05:54:30.528" v="756"/>
          <ac:spMkLst>
            <pc:docMk/>
            <pc:sldMk cId="0" sldId="265"/>
            <ac:spMk id="12" creationId="{36E21059-7E6F-4832-88CA-598B9454ED25}"/>
          </ac:spMkLst>
        </pc:spChg>
        <pc:spChg chg="add mod">
          <ac:chgData name="Li, Yuxuan" userId="S::li4196@purdue.edu::e9347105-be2c-4e39-86e7-b0eec9763b22" providerId="AD" clId="Web-{BA72AAE0-0978-4FA6-8674-7A819DE55E18}" dt="2021-10-02T05:58:34.652" v="795" actId="1076"/>
          <ac:spMkLst>
            <pc:docMk/>
            <pc:sldMk cId="0" sldId="265"/>
            <ac:spMk id="13" creationId="{D1DC8ECB-6DA5-4BAF-9F36-983395F2D884}"/>
          </ac:spMkLst>
        </pc:spChg>
        <pc:spChg chg="add mod">
          <ac:chgData name="Li, Yuxuan" userId="S::li4196@purdue.edu::e9347105-be2c-4e39-86e7-b0eec9763b22" providerId="AD" clId="Web-{BA72AAE0-0978-4FA6-8674-7A819DE55E18}" dt="2021-10-02T05:58:30.839" v="794" actId="20577"/>
          <ac:spMkLst>
            <pc:docMk/>
            <pc:sldMk cId="0" sldId="265"/>
            <ac:spMk id="15" creationId="{FB0574FA-916D-47D5-A0C1-085615B4E613}"/>
          </ac:spMkLst>
        </pc:spChg>
        <pc:spChg chg="mod">
          <ac:chgData name="Li, Yuxuan" userId="S::li4196@purdue.edu::e9347105-be2c-4e39-86e7-b0eec9763b22" providerId="AD" clId="Web-{BA72AAE0-0978-4FA6-8674-7A819DE55E18}" dt="2021-10-02T04:54:07.107" v="87" actId="1076"/>
          <ac:spMkLst>
            <pc:docMk/>
            <pc:sldMk cId="0" sldId="265"/>
            <ac:spMk id="31" creationId="{501BC396-8A1D-4D64-BCA5-5565BC6E5F4C}"/>
          </ac:spMkLst>
        </pc:spChg>
        <pc:spChg chg="mod">
          <ac:chgData name="Li, Yuxuan" userId="S::li4196@purdue.edu::e9347105-be2c-4e39-86e7-b0eec9763b22" providerId="AD" clId="Web-{BA72AAE0-0978-4FA6-8674-7A819DE55E18}" dt="2021-10-02T05:34:03.670" v="492" actId="1076"/>
          <ac:spMkLst>
            <pc:docMk/>
            <pc:sldMk cId="0" sldId="265"/>
            <ac:spMk id="746" creationId="{00000000-0000-0000-0000-000000000000}"/>
          </ac:spMkLst>
        </pc:spChg>
        <pc:spChg chg="mod">
          <ac:chgData name="Li, Yuxuan" userId="S::li4196@purdue.edu::e9347105-be2c-4e39-86e7-b0eec9763b22" providerId="AD" clId="Web-{BA72AAE0-0978-4FA6-8674-7A819DE55E18}" dt="2021-10-02T05:11:56.678" v="297"/>
          <ac:spMkLst>
            <pc:docMk/>
            <pc:sldMk cId="0" sldId="265"/>
            <ac:spMk id="747" creationId="{00000000-0000-0000-0000-000000000000}"/>
          </ac:spMkLst>
        </pc:spChg>
        <pc:spChg chg="mod">
          <ac:chgData name="Li, Yuxuan" userId="S::li4196@purdue.edu::e9347105-be2c-4e39-86e7-b0eec9763b22" providerId="AD" clId="Web-{BA72AAE0-0978-4FA6-8674-7A819DE55E18}" dt="2021-10-02T05:54:22.950" v="754" actId="14100"/>
          <ac:spMkLst>
            <pc:docMk/>
            <pc:sldMk cId="0" sldId="265"/>
            <ac:spMk id="749" creationId="{00000000-0000-0000-0000-000000000000}"/>
          </ac:spMkLst>
        </pc:spChg>
        <pc:spChg chg="del">
          <ac:chgData name="Li, Yuxuan" userId="S::li4196@purdue.edu::e9347105-be2c-4e39-86e7-b0eec9763b22" providerId="AD" clId="Web-{BA72AAE0-0978-4FA6-8674-7A819DE55E18}" dt="2021-10-02T04:54:03.263" v="85"/>
          <ac:spMkLst>
            <pc:docMk/>
            <pc:sldMk cId="0" sldId="265"/>
            <ac:spMk id="751" creationId="{00000000-0000-0000-0000-000000000000}"/>
          </ac:spMkLst>
        </pc:spChg>
        <pc:grpChg chg="mod">
          <ac:chgData name="Li, Yuxuan" userId="S::li4196@purdue.edu::e9347105-be2c-4e39-86e7-b0eec9763b22" providerId="AD" clId="Web-{BA72AAE0-0978-4FA6-8674-7A819DE55E18}" dt="2021-10-02T04:54:10.920" v="88" actId="1076"/>
          <ac:grpSpMkLst>
            <pc:docMk/>
            <pc:sldMk cId="0" sldId="265"/>
            <ac:grpSpMk id="27" creationId="{C8D485CC-2EBB-4A17-AFA7-97E0BA38D402}"/>
          </ac:grpSpMkLst>
        </pc:grpChg>
        <pc:grpChg chg="mod">
          <ac:chgData name="Li, Yuxuan" userId="S::li4196@purdue.edu::e9347105-be2c-4e39-86e7-b0eec9763b22" providerId="AD" clId="Web-{BA72AAE0-0978-4FA6-8674-7A819DE55E18}" dt="2021-10-02T04:48:57.734" v="24" actId="1076"/>
          <ac:grpSpMkLst>
            <pc:docMk/>
            <pc:sldMk cId="0" sldId="265"/>
            <ac:grpSpMk id="37" creationId="{075B9B0F-BBF0-41D6-B5AF-4E772B905FCB}"/>
          </ac:grpSpMkLst>
        </pc:grpChg>
        <pc:grpChg chg="del mod">
          <ac:chgData name="Li, Yuxuan" userId="S::li4196@purdue.edu::e9347105-be2c-4e39-86e7-b0eec9763b22" providerId="AD" clId="Web-{BA72AAE0-0978-4FA6-8674-7A819DE55E18}" dt="2021-10-02T04:53:59.404" v="84"/>
          <ac:grpSpMkLst>
            <pc:docMk/>
            <pc:sldMk cId="0" sldId="265"/>
            <ac:grpSpMk id="40" creationId="{1D5A0713-CB7F-4717-874D-787909212A52}"/>
          </ac:grpSpMkLst>
        </pc:grpChg>
        <pc:picChg chg="add del mod">
          <ac:chgData name="Li, Yuxuan" userId="S::li4196@purdue.edu::e9347105-be2c-4e39-86e7-b0eec9763b22" providerId="AD" clId="Web-{BA72AAE0-0978-4FA6-8674-7A819DE55E18}" dt="2021-10-02T05:54:26.684" v="755"/>
          <ac:picMkLst>
            <pc:docMk/>
            <pc:sldMk cId="0" sldId="265"/>
            <ac:picMk id="2" creationId="{F9D6A135-903C-4968-BF03-869B32A3AD05}"/>
          </ac:picMkLst>
        </pc:picChg>
        <pc:picChg chg="add mod">
          <ac:chgData name="Li, Yuxuan" userId="S::li4196@purdue.edu::e9347105-be2c-4e39-86e7-b0eec9763b22" providerId="AD" clId="Web-{BA72AAE0-0978-4FA6-8674-7A819DE55E18}" dt="2021-10-02T04:59:40.386" v="185" actId="1076"/>
          <ac:picMkLst>
            <pc:docMk/>
            <pc:sldMk cId="0" sldId="265"/>
            <ac:picMk id="3" creationId="{25174425-EC28-4D2D-B22C-6D531B2C337B}"/>
          </ac:picMkLst>
        </pc:picChg>
        <pc:picChg chg="add del mod">
          <ac:chgData name="Li, Yuxuan" userId="S::li4196@purdue.edu::e9347105-be2c-4e39-86e7-b0eec9763b22" providerId="AD" clId="Web-{BA72AAE0-0978-4FA6-8674-7A819DE55E18}" dt="2021-10-02T04:51:54.327" v="63"/>
          <ac:picMkLst>
            <pc:docMk/>
            <pc:sldMk cId="0" sldId="265"/>
            <ac:picMk id="4" creationId="{003233D0-1BC2-48DF-AAD9-A0BB5516BD53}"/>
          </ac:picMkLst>
        </pc:picChg>
        <pc:picChg chg="add del mod">
          <ac:chgData name="Li, Yuxuan" userId="S::li4196@purdue.edu::e9347105-be2c-4e39-86e7-b0eec9763b22" providerId="AD" clId="Web-{BA72AAE0-0978-4FA6-8674-7A819DE55E18}" dt="2021-10-02T04:49:16.484" v="32"/>
          <ac:picMkLst>
            <pc:docMk/>
            <pc:sldMk cId="0" sldId="265"/>
            <ac:picMk id="5" creationId="{AC82EDAA-588A-4EF4-8998-2CD8C517F258}"/>
          </ac:picMkLst>
        </pc:picChg>
        <pc:picChg chg="add del mod">
          <ac:chgData name="Li, Yuxuan" userId="S::li4196@purdue.edu::e9347105-be2c-4e39-86e7-b0eec9763b22" providerId="AD" clId="Web-{BA72AAE0-0978-4FA6-8674-7A819DE55E18}" dt="2021-10-02T04:51:50.467" v="62"/>
          <ac:picMkLst>
            <pc:docMk/>
            <pc:sldMk cId="0" sldId="265"/>
            <ac:picMk id="6" creationId="{DEE5BCF4-4079-49BD-B5C6-1C51183AC174}"/>
          </ac:picMkLst>
        </pc:picChg>
        <pc:picChg chg="add del mod">
          <ac:chgData name="Li, Yuxuan" userId="S::li4196@purdue.edu::e9347105-be2c-4e39-86e7-b0eec9763b22" providerId="AD" clId="Web-{BA72AAE0-0978-4FA6-8674-7A819DE55E18}" dt="2021-10-02T04:50:14.718" v="43"/>
          <ac:picMkLst>
            <pc:docMk/>
            <pc:sldMk cId="0" sldId="265"/>
            <ac:picMk id="7" creationId="{4C1F0953-5C97-4A20-AA2B-8D35C51856E5}"/>
          </ac:picMkLst>
        </pc:picChg>
        <pc:picChg chg="add del mod">
          <ac:chgData name="Li, Yuxuan" userId="S::li4196@purdue.edu::e9347105-be2c-4e39-86e7-b0eec9763b22" providerId="AD" clId="Web-{BA72AAE0-0978-4FA6-8674-7A819DE55E18}" dt="2021-10-02T04:59:45.855" v="186"/>
          <ac:picMkLst>
            <pc:docMk/>
            <pc:sldMk cId="0" sldId="265"/>
            <ac:picMk id="8" creationId="{81DEC821-C729-46EA-B02E-B47D38F7A40E}"/>
          </ac:picMkLst>
        </pc:picChg>
        <pc:picChg chg="add mod">
          <ac:chgData name="Li, Yuxuan" userId="S::li4196@purdue.edu::e9347105-be2c-4e39-86e7-b0eec9763b22" providerId="AD" clId="Web-{BA72AAE0-0978-4FA6-8674-7A819DE55E18}" dt="2021-10-02T05:00:18.292" v="195" actId="1076"/>
          <ac:picMkLst>
            <pc:docMk/>
            <pc:sldMk cId="0" sldId="265"/>
            <ac:picMk id="9" creationId="{467959AB-8E24-48AF-B98E-735517A2840B}"/>
          </ac:picMkLst>
        </pc:picChg>
        <pc:picChg chg="add mod">
          <ac:chgData name="Li, Yuxuan" userId="S::li4196@purdue.edu::e9347105-be2c-4e39-86e7-b0eec9763b22" providerId="AD" clId="Web-{BA72AAE0-0978-4FA6-8674-7A819DE55E18}" dt="2021-10-02T05:00:37.777" v="200" actId="1076"/>
          <ac:picMkLst>
            <pc:docMk/>
            <pc:sldMk cId="0" sldId="265"/>
            <ac:picMk id="10" creationId="{1C762F54-8415-40BD-9DD3-A9AFD43F3EF5}"/>
          </ac:picMkLst>
        </pc:picChg>
        <pc:picChg chg="add del mod">
          <ac:chgData name="Li, Yuxuan" userId="S::li4196@purdue.edu::e9347105-be2c-4e39-86e7-b0eec9763b22" providerId="AD" clId="Web-{BA72AAE0-0978-4FA6-8674-7A819DE55E18}" dt="2021-10-02T05:57:26.215" v="783"/>
          <ac:picMkLst>
            <pc:docMk/>
            <pc:sldMk cId="0" sldId="265"/>
            <ac:picMk id="16" creationId="{5F8919FA-868C-4B12-8797-4C1C0ADC12F8}"/>
          </ac:picMkLst>
        </pc:picChg>
        <pc:picChg chg="add del mod">
          <ac:chgData name="Li, Yuxuan" userId="S::li4196@purdue.edu::e9347105-be2c-4e39-86e7-b0eec9763b22" providerId="AD" clId="Web-{BA72AAE0-0978-4FA6-8674-7A819DE55E18}" dt="2021-10-02T05:57:33.840" v="785"/>
          <ac:picMkLst>
            <pc:docMk/>
            <pc:sldMk cId="0" sldId="265"/>
            <ac:picMk id="17" creationId="{068E0E3B-E8EA-4B7D-9F10-E0CF731F8EC3}"/>
          </ac:picMkLst>
        </pc:picChg>
        <pc:picChg chg="add mod modCrop">
          <ac:chgData name="Li, Yuxuan" userId="S::li4196@purdue.edu::e9347105-be2c-4e39-86e7-b0eec9763b22" providerId="AD" clId="Web-{BA72AAE0-0978-4FA6-8674-7A819DE55E18}" dt="2021-10-02T05:58:18.011" v="792"/>
          <ac:picMkLst>
            <pc:docMk/>
            <pc:sldMk cId="0" sldId="265"/>
            <ac:picMk id="18" creationId="{13A0027A-9335-4538-9869-C35C9C7861C9}"/>
          </ac:picMkLst>
        </pc:picChg>
      </pc:sldChg>
      <pc:sldChg chg="addSp delSp modSp">
        <pc:chgData name="Li, Yuxuan" userId="S::li4196@purdue.edu::e9347105-be2c-4e39-86e7-b0eec9763b22" providerId="AD" clId="Web-{BA72AAE0-0978-4FA6-8674-7A819DE55E18}" dt="2021-10-02T05:39:24.168" v="594" actId="14100"/>
        <pc:sldMkLst>
          <pc:docMk/>
          <pc:sldMk cId="0" sldId="266"/>
        </pc:sldMkLst>
        <pc:spChg chg="mod">
          <ac:chgData name="Li, Yuxuan" userId="S::li4196@purdue.edu::e9347105-be2c-4e39-86e7-b0eec9763b22" providerId="AD" clId="Web-{BA72AAE0-0978-4FA6-8674-7A819DE55E18}" dt="2021-10-02T05:36:32.154" v="551" actId="14100"/>
          <ac:spMkLst>
            <pc:docMk/>
            <pc:sldMk cId="0" sldId="266"/>
            <ac:spMk id="2" creationId="{5DB9CE4E-B9D2-45B4-B250-0B49BFE0F03D}"/>
          </ac:spMkLst>
        </pc:spChg>
        <pc:spChg chg="mod">
          <ac:chgData name="Li, Yuxuan" userId="S::li4196@purdue.edu::e9347105-be2c-4e39-86e7-b0eec9763b22" providerId="AD" clId="Web-{BA72AAE0-0978-4FA6-8674-7A819DE55E18}" dt="2021-10-02T05:39:24.168" v="594" actId="14100"/>
          <ac:spMkLst>
            <pc:docMk/>
            <pc:sldMk cId="0" sldId="266"/>
            <ac:spMk id="3" creationId="{504A67E8-98FF-4E5D-A32E-DA3A61225F6D}"/>
          </ac:spMkLst>
        </pc:spChg>
        <pc:spChg chg="add del mod">
          <ac:chgData name="Li, Yuxuan" userId="S::li4196@purdue.edu::e9347105-be2c-4e39-86e7-b0eec9763b22" providerId="AD" clId="Web-{BA72AAE0-0978-4FA6-8674-7A819DE55E18}" dt="2021-10-02T05:38:08.184" v="578"/>
          <ac:spMkLst>
            <pc:docMk/>
            <pc:sldMk cId="0" sldId="266"/>
            <ac:spMk id="5" creationId="{F7942A96-2895-439D-B8CF-F7FA3728FF29}"/>
          </ac:spMkLst>
        </pc:spChg>
        <pc:spChg chg="del">
          <ac:chgData name="Li, Yuxuan" userId="S::li4196@purdue.edu::e9347105-be2c-4e39-86e7-b0eec9763b22" providerId="AD" clId="Web-{BA72AAE0-0978-4FA6-8674-7A819DE55E18}" dt="2021-10-02T05:38:16.325" v="580"/>
          <ac:spMkLst>
            <pc:docMk/>
            <pc:sldMk cId="0" sldId="266"/>
            <ac:spMk id="775" creationId="{00000000-0000-0000-0000-000000000000}"/>
          </ac:spMkLst>
        </pc:spChg>
        <pc:spChg chg="del">
          <ac:chgData name="Li, Yuxuan" userId="S::li4196@purdue.edu::e9347105-be2c-4e39-86e7-b0eec9763b22" providerId="AD" clId="Web-{BA72AAE0-0978-4FA6-8674-7A819DE55E18}" dt="2021-10-02T05:38:12.497" v="579"/>
          <ac:spMkLst>
            <pc:docMk/>
            <pc:sldMk cId="0" sldId="266"/>
            <ac:spMk id="777" creationId="{00000000-0000-0000-0000-000000000000}"/>
          </ac:spMkLst>
        </pc:spChg>
        <pc:spChg chg="mod">
          <ac:chgData name="Li, Yuxuan" userId="S::li4196@purdue.edu::e9347105-be2c-4e39-86e7-b0eec9763b22" providerId="AD" clId="Web-{BA72AAE0-0978-4FA6-8674-7A819DE55E18}" dt="2021-10-02T05:38:45.387" v="585" actId="1076"/>
          <ac:spMkLst>
            <pc:docMk/>
            <pc:sldMk cId="0" sldId="266"/>
            <ac:spMk id="781" creationId="{00000000-0000-0000-0000-000000000000}"/>
          </ac:spMkLst>
        </pc:spChg>
        <pc:spChg chg="mod">
          <ac:chgData name="Li, Yuxuan" userId="S::li4196@purdue.edu::e9347105-be2c-4e39-86e7-b0eec9763b22" providerId="AD" clId="Web-{BA72AAE0-0978-4FA6-8674-7A819DE55E18}" dt="2021-10-02T05:39:01.512" v="588" actId="1076"/>
          <ac:spMkLst>
            <pc:docMk/>
            <pc:sldMk cId="0" sldId="266"/>
            <ac:spMk id="782" creationId="{00000000-0000-0000-0000-000000000000}"/>
          </ac:spMkLst>
        </pc:spChg>
        <pc:spChg chg="mod">
          <ac:chgData name="Li, Yuxuan" userId="S::li4196@purdue.edu::e9347105-be2c-4e39-86e7-b0eec9763b22" providerId="AD" clId="Web-{BA72AAE0-0978-4FA6-8674-7A819DE55E18}" dt="2021-10-02T05:39:20.340" v="593" actId="1076"/>
          <ac:spMkLst>
            <pc:docMk/>
            <pc:sldMk cId="0" sldId="266"/>
            <ac:spMk id="783" creationId="{00000000-0000-0000-0000-000000000000}"/>
          </ac:spMkLst>
        </pc:spChg>
        <pc:spChg chg="add del mod">
          <ac:chgData name="Li, Yuxuan" userId="S::li4196@purdue.edu::e9347105-be2c-4e39-86e7-b0eec9763b22" providerId="AD" clId="Web-{BA72AAE0-0978-4FA6-8674-7A819DE55E18}" dt="2021-10-02T05:39:16.621" v="592" actId="14100"/>
          <ac:spMkLst>
            <pc:docMk/>
            <pc:sldMk cId="0" sldId="266"/>
            <ac:spMk id="784" creationId="{00000000-0000-0000-0000-000000000000}"/>
          </ac:spMkLst>
        </pc:spChg>
      </pc:sldChg>
      <pc:sldChg chg="modSp">
        <pc:chgData name="Li, Yuxuan" userId="S::li4196@purdue.edu::e9347105-be2c-4e39-86e7-b0eec9763b22" providerId="AD" clId="Web-{BA72AAE0-0978-4FA6-8674-7A819DE55E18}" dt="2021-10-02T05:11:09.912" v="290" actId="20577"/>
        <pc:sldMkLst>
          <pc:docMk/>
          <pc:sldMk cId="0" sldId="268"/>
        </pc:sldMkLst>
        <pc:spChg chg="mod">
          <ac:chgData name="Li, Yuxuan" userId="S::li4196@purdue.edu::e9347105-be2c-4e39-86e7-b0eec9763b22" providerId="AD" clId="Web-{BA72AAE0-0978-4FA6-8674-7A819DE55E18}" dt="2021-10-02T05:11:09.912" v="290" actId="20577"/>
          <ac:spMkLst>
            <pc:docMk/>
            <pc:sldMk cId="0" sldId="268"/>
            <ac:spMk id="878" creationId="{00000000-0000-0000-0000-000000000000}"/>
          </ac:spMkLst>
        </pc:spChg>
      </pc:sldChg>
      <pc:sldChg chg="addSp delSp modSp ord">
        <pc:chgData name="Li, Yuxuan" userId="S::li4196@purdue.edu::e9347105-be2c-4e39-86e7-b0eec9763b22" providerId="AD" clId="Web-{BA72AAE0-0978-4FA6-8674-7A819DE55E18}" dt="2021-10-02T05:31:07.249" v="452"/>
        <pc:sldMkLst>
          <pc:docMk/>
          <pc:sldMk cId="533376993" sldId="321"/>
        </pc:sldMkLst>
        <pc:spChg chg="mod">
          <ac:chgData name="Li, Yuxuan" userId="S::li4196@purdue.edu::e9347105-be2c-4e39-86e7-b0eec9763b22" providerId="AD" clId="Web-{BA72AAE0-0978-4FA6-8674-7A819DE55E18}" dt="2021-10-02T05:30:55.187" v="447" actId="1076"/>
          <ac:spMkLst>
            <pc:docMk/>
            <pc:sldMk cId="533376993" sldId="321"/>
            <ac:spMk id="2" creationId="{395553B0-0038-428E-990B-ECE8C52BE2B7}"/>
          </ac:spMkLst>
        </pc:spChg>
        <pc:spChg chg="del">
          <ac:chgData name="Li, Yuxuan" userId="S::li4196@purdue.edu::e9347105-be2c-4e39-86e7-b0eec9763b22" providerId="AD" clId="Web-{BA72AAE0-0978-4FA6-8674-7A819DE55E18}" dt="2021-10-02T05:04:55.901" v="233"/>
          <ac:spMkLst>
            <pc:docMk/>
            <pc:sldMk cId="533376993" sldId="321"/>
            <ac:spMk id="3" creationId="{56903EC0-F266-4054-A840-7AA0F7A446ED}"/>
          </ac:spMkLst>
        </pc:spChg>
        <pc:spChg chg="del">
          <ac:chgData name="Li, Yuxuan" userId="S::li4196@purdue.edu::e9347105-be2c-4e39-86e7-b0eec9763b22" providerId="AD" clId="Web-{BA72AAE0-0978-4FA6-8674-7A819DE55E18}" dt="2021-10-02T05:04:59.557" v="234"/>
          <ac:spMkLst>
            <pc:docMk/>
            <pc:sldMk cId="533376993" sldId="321"/>
            <ac:spMk id="4" creationId="{AA2C0951-7ABB-44FA-90DB-F1799D364732}"/>
          </ac:spMkLst>
        </pc:spChg>
        <pc:spChg chg="del">
          <ac:chgData name="Li, Yuxuan" userId="S::li4196@purdue.edu::e9347105-be2c-4e39-86e7-b0eec9763b22" providerId="AD" clId="Web-{BA72AAE0-0978-4FA6-8674-7A819DE55E18}" dt="2021-10-02T05:04:59.573" v="235"/>
          <ac:spMkLst>
            <pc:docMk/>
            <pc:sldMk cId="533376993" sldId="321"/>
            <ac:spMk id="5" creationId="{F90313C6-D506-4D14-A8BF-F0BCF208CB28}"/>
          </ac:spMkLst>
        </pc:spChg>
        <pc:spChg chg="del">
          <ac:chgData name="Li, Yuxuan" userId="S::li4196@purdue.edu::e9347105-be2c-4e39-86e7-b0eec9763b22" providerId="AD" clId="Web-{BA72AAE0-0978-4FA6-8674-7A819DE55E18}" dt="2021-10-02T05:04:59.604" v="236"/>
          <ac:spMkLst>
            <pc:docMk/>
            <pc:sldMk cId="533376993" sldId="321"/>
            <ac:spMk id="6" creationId="{C13B848B-8EA8-4D23-AB40-F0491F2EAF51}"/>
          </ac:spMkLst>
        </pc:spChg>
        <pc:spChg chg="del">
          <ac:chgData name="Li, Yuxuan" userId="S::li4196@purdue.edu::e9347105-be2c-4e39-86e7-b0eec9763b22" providerId="AD" clId="Web-{BA72AAE0-0978-4FA6-8674-7A819DE55E18}" dt="2021-10-02T05:04:59.620" v="237"/>
          <ac:spMkLst>
            <pc:docMk/>
            <pc:sldMk cId="533376993" sldId="321"/>
            <ac:spMk id="7" creationId="{C79B521B-5C51-4148-8C45-25948C8D7223}"/>
          </ac:spMkLst>
        </pc:spChg>
        <pc:spChg chg="del">
          <ac:chgData name="Li, Yuxuan" userId="S::li4196@purdue.edu::e9347105-be2c-4e39-86e7-b0eec9763b22" providerId="AD" clId="Web-{BA72AAE0-0978-4FA6-8674-7A819DE55E18}" dt="2021-10-02T05:04:59.651" v="238"/>
          <ac:spMkLst>
            <pc:docMk/>
            <pc:sldMk cId="533376993" sldId="321"/>
            <ac:spMk id="8" creationId="{8D8931DD-A17B-4219-89BF-9A481C7B57E8}"/>
          </ac:spMkLst>
        </pc:spChg>
        <pc:spChg chg="del">
          <ac:chgData name="Li, Yuxuan" userId="S::li4196@purdue.edu::e9347105-be2c-4e39-86e7-b0eec9763b22" providerId="AD" clId="Web-{BA72AAE0-0978-4FA6-8674-7A819DE55E18}" dt="2021-10-02T05:04:59.667" v="239"/>
          <ac:spMkLst>
            <pc:docMk/>
            <pc:sldMk cId="533376993" sldId="321"/>
            <ac:spMk id="9" creationId="{E091407C-5330-4CCA-A944-FD191F8EF872}"/>
          </ac:spMkLst>
        </pc:spChg>
        <pc:spChg chg="del">
          <ac:chgData name="Li, Yuxuan" userId="S::li4196@purdue.edu::e9347105-be2c-4e39-86e7-b0eec9763b22" providerId="AD" clId="Web-{BA72AAE0-0978-4FA6-8674-7A819DE55E18}" dt="2021-10-02T05:04:59.682" v="240"/>
          <ac:spMkLst>
            <pc:docMk/>
            <pc:sldMk cId="533376993" sldId="321"/>
            <ac:spMk id="10" creationId="{9977655F-50A2-4A83-B027-465D004A87BE}"/>
          </ac:spMkLst>
        </pc:spChg>
        <pc:spChg chg="add del mod">
          <ac:chgData name="Li, Yuxuan" userId="S::li4196@purdue.edu::e9347105-be2c-4e39-86e7-b0eec9763b22" providerId="AD" clId="Web-{BA72AAE0-0978-4FA6-8674-7A819DE55E18}" dt="2021-10-02T05:31:07.249" v="452"/>
          <ac:spMkLst>
            <pc:docMk/>
            <pc:sldMk cId="533376993" sldId="321"/>
            <ac:spMk id="15" creationId="{9D4C3A18-069D-48C6-9A93-FC8BD836DFDA}"/>
          </ac:spMkLst>
        </pc:spChg>
        <pc:picChg chg="add del mod">
          <ac:chgData name="Li, Yuxuan" userId="S::li4196@purdue.edu::e9347105-be2c-4e39-86e7-b0eec9763b22" providerId="AD" clId="Web-{BA72AAE0-0978-4FA6-8674-7A819DE55E18}" dt="2021-10-02T05:05:44.198" v="245"/>
          <ac:picMkLst>
            <pc:docMk/>
            <pc:sldMk cId="533376993" sldId="321"/>
            <ac:picMk id="11" creationId="{034C7769-1171-45F2-B648-126019041533}"/>
          </ac:picMkLst>
        </pc:picChg>
        <pc:picChg chg="add del mod">
          <ac:chgData name="Li, Yuxuan" userId="S::li4196@purdue.edu::e9347105-be2c-4e39-86e7-b0eec9763b22" providerId="AD" clId="Web-{BA72AAE0-0978-4FA6-8674-7A819DE55E18}" dt="2021-10-02T05:27:50.141" v="408"/>
          <ac:picMkLst>
            <pc:docMk/>
            <pc:sldMk cId="533376993" sldId="321"/>
            <ac:picMk id="12" creationId="{3520F8C6-1D56-49FA-BC6F-B784B66EFB72}"/>
          </ac:picMkLst>
        </pc:picChg>
        <pc:picChg chg="add del mod">
          <ac:chgData name="Li, Yuxuan" userId="S::li4196@purdue.edu::e9347105-be2c-4e39-86e7-b0eec9763b22" providerId="AD" clId="Web-{BA72AAE0-0978-4FA6-8674-7A819DE55E18}" dt="2021-10-02T05:14:47.614" v="319"/>
          <ac:picMkLst>
            <pc:docMk/>
            <pc:sldMk cId="533376993" sldId="321"/>
            <ac:picMk id="13" creationId="{A4C330B9-D30F-4824-9D22-AEA7EE142890}"/>
          </ac:picMkLst>
        </pc:picChg>
        <pc:picChg chg="add del mod">
          <ac:chgData name="Li, Yuxuan" userId="S::li4196@purdue.edu::e9347105-be2c-4e39-86e7-b0eec9763b22" providerId="AD" clId="Web-{BA72AAE0-0978-4FA6-8674-7A819DE55E18}" dt="2021-10-02T05:14:15.458" v="318"/>
          <ac:picMkLst>
            <pc:docMk/>
            <pc:sldMk cId="533376993" sldId="321"/>
            <ac:picMk id="14" creationId="{A9947D30-E812-4D4F-81EA-DABF68621EB3}"/>
          </ac:picMkLst>
        </pc:picChg>
        <pc:picChg chg="add mod">
          <ac:chgData name="Li, Yuxuan" userId="S::li4196@purdue.edu::e9347105-be2c-4e39-86e7-b0eec9763b22" providerId="AD" clId="Web-{BA72AAE0-0978-4FA6-8674-7A819DE55E18}" dt="2021-10-02T05:30:59.171" v="448" actId="1076"/>
          <ac:picMkLst>
            <pc:docMk/>
            <pc:sldMk cId="533376993" sldId="321"/>
            <ac:picMk id="16" creationId="{AA9851AD-7571-48E8-A984-DDB99B2942E0}"/>
          </ac:picMkLst>
        </pc:picChg>
        <pc:picChg chg="add del mod">
          <ac:chgData name="Li, Yuxuan" userId="S::li4196@purdue.edu::e9347105-be2c-4e39-86e7-b0eec9763b22" providerId="AD" clId="Web-{BA72AAE0-0978-4FA6-8674-7A819DE55E18}" dt="2021-10-02T05:15:28.239" v="328"/>
          <ac:picMkLst>
            <pc:docMk/>
            <pc:sldMk cId="533376993" sldId="321"/>
            <ac:picMk id="17" creationId="{29CD0A93-564D-4D55-9335-464AB46D2C44}"/>
          </ac:picMkLst>
        </pc:picChg>
        <pc:picChg chg="add mod">
          <ac:chgData name="Li, Yuxuan" userId="S::li4196@purdue.edu::e9347105-be2c-4e39-86e7-b0eec9763b22" providerId="AD" clId="Web-{BA72AAE0-0978-4FA6-8674-7A819DE55E18}" dt="2021-10-02T05:31:03.562" v="449" actId="1076"/>
          <ac:picMkLst>
            <pc:docMk/>
            <pc:sldMk cId="533376993" sldId="321"/>
            <ac:picMk id="19" creationId="{F5EE41E4-E762-4ACA-AE75-63F0D324B6DE}"/>
          </ac:picMkLst>
        </pc:picChg>
        <pc:picChg chg="add mod">
          <ac:chgData name="Li, Yuxuan" userId="S::li4196@purdue.edu::e9347105-be2c-4e39-86e7-b0eec9763b22" providerId="AD" clId="Web-{BA72AAE0-0978-4FA6-8674-7A819DE55E18}" dt="2021-10-02T05:31:03.640" v="450" actId="1076"/>
          <ac:picMkLst>
            <pc:docMk/>
            <pc:sldMk cId="533376993" sldId="321"/>
            <ac:picMk id="20" creationId="{F5655BA1-AE6B-4176-9592-CC881B6C03C0}"/>
          </ac:picMkLst>
        </pc:picChg>
      </pc:sldChg>
      <pc:sldChg chg="addSp delSp modSp">
        <pc:chgData name="Li, Yuxuan" userId="S::li4196@purdue.edu::e9347105-be2c-4e39-86e7-b0eec9763b22" providerId="AD" clId="Web-{BA72AAE0-0978-4FA6-8674-7A819DE55E18}" dt="2021-10-02T05:04:22.792" v="219" actId="1076"/>
        <pc:sldMkLst>
          <pc:docMk/>
          <pc:sldMk cId="2478249463" sldId="328"/>
        </pc:sldMkLst>
        <pc:spChg chg="del mod">
          <ac:chgData name="Li, Yuxuan" userId="S::li4196@purdue.edu::e9347105-be2c-4e39-86e7-b0eec9763b22" providerId="AD" clId="Web-{BA72AAE0-0978-4FA6-8674-7A819DE55E18}" dt="2021-10-02T05:04:15.151" v="217"/>
          <ac:spMkLst>
            <pc:docMk/>
            <pc:sldMk cId="2478249463" sldId="328"/>
            <ac:spMk id="3" creationId="{4302FB77-00F4-4329-B7A0-C4B3AD5D1B37}"/>
          </ac:spMkLst>
        </pc:spChg>
        <pc:spChg chg="add mod">
          <ac:chgData name="Li, Yuxuan" userId="S::li4196@purdue.edu::e9347105-be2c-4e39-86e7-b0eec9763b22" providerId="AD" clId="Web-{BA72AAE0-0978-4FA6-8674-7A819DE55E18}" dt="2021-10-02T05:04:15.151" v="217"/>
          <ac:spMkLst>
            <pc:docMk/>
            <pc:sldMk cId="2478249463" sldId="328"/>
            <ac:spMk id="5" creationId="{34AD69BA-B1C3-4583-966F-98033F31FFE2}"/>
          </ac:spMkLst>
        </pc:spChg>
        <pc:picChg chg="add mod">
          <ac:chgData name="Li, Yuxuan" userId="S::li4196@purdue.edu::e9347105-be2c-4e39-86e7-b0eec9763b22" providerId="AD" clId="Web-{BA72AAE0-0978-4FA6-8674-7A819DE55E18}" dt="2021-10-02T05:04:22.792" v="219" actId="1076"/>
          <ac:picMkLst>
            <pc:docMk/>
            <pc:sldMk cId="2478249463" sldId="328"/>
            <ac:picMk id="2" creationId="{8396399B-A344-4FA3-9E84-938D4D0EC326}"/>
          </ac:picMkLst>
        </pc:picChg>
      </pc:sldChg>
      <pc:sldChg chg="delSp modSp">
        <pc:chgData name="Li, Yuxuan" userId="S::li4196@purdue.edu::e9347105-be2c-4e39-86e7-b0eec9763b22" providerId="AD" clId="Web-{BA72AAE0-0978-4FA6-8674-7A819DE55E18}" dt="2021-10-02T05:40:00.152" v="602" actId="1076"/>
        <pc:sldMkLst>
          <pc:docMk/>
          <pc:sldMk cId="3690326001" sldId="338"/>
        </pc:sldMkLst>
        <pc:spChg chg="mod">
          <ac:chgData name="Li, Yuxuan" userId="S::li4196@purdue.edu::e9347105-be2c-4e39-86e7-b0eec9763b22" providerId="AD" clId="Web-{BA72AAE0-0978-4FA6-8674-7A819DE55E18}" dt="2021-10-02T05:39:44.777" v="597" actId="1076"/>
          <ac:spMkLst>
            <pc:docMk/>
            <pc:sldMk cId="3690326001" sldId="338"/>
            <ac:spMk id="4" creationId="{16F81F05-2A9C-4AEC-85F5-0F0B8420C7FF}"/>
          </ac:spMkLst>
        </pc:spChg>
        <pc:spChg chg="mod">
          <ac:chgData name="Li, Yuxuan" userId="S::li4196@purdue.edu::e9347105-be2c-4e39-86e7-b0eec9763b22" providerId="AD" clId="Web-{BA72AAE0-0978-4FA6-8674-7A819DE55E18}" dt="2021-10-02T05:39:56.309" v="600" actId="1076"/>
          <ac:spMkLst>
            <pc:docMk/>
            <pc:sldMk cId="3690326001" sldId="338"/>
            <ac:spMk id="7" creationId="{1A309E14-632F-41A8-9C3F-4C84856FB840}"/>
          </ac:spMkLst>
        </pc:spChg>
        <pc:spChg chg="mod">
          <ac:chgData name="Li, Yuxuan" userId="S::li4196@purdue.edu::e9347105-be2c-4e39-86e7-b0eec9763b22" providerId="AD" clId="Web-{BA72AAE0-0978-4FA6-8674-7A819DE55E18}" dt="2021-10-02T05:40:00.152" v="602" actId="1076"/>
          <ac:spMkLst>
            <pc:docMk/>
            <pc:sldMk cId="3690326001" sldId="338"/>
            <ac:spMk id="940" creationId="{00000000-0000-0000-0000-000000000000}"/>
          </ac:spMkLst>
        </pc:spChg>
        <pc:spChg chg="del">
          <ac:chgData name="Li, Yuxuan" userId="S::li4196@purdue.edu::e9347105-be2c-4e39-86e7-b0eec9763b22" providerId="AD" clId="Web-{BA72AAE0-0978-4FA6-8674-7A819DE55E18}" dt="2021-10-02T05:39:48.668" v="598"/>
          <ac:spMkLst>
            <pc:docMk/>
            <pc:sldMk cId="3690326001" sldId="338"/>
            <ac:spMk id="943" creationId="{00000000-0000-0000-0000-000000000000}"/>
          </ac:spMkLst>
        </pc:spChg>
        <pc:picChg chg="mod">
          <ac:chgData name="Li, Yuxuan" userId="S::li4196@purdue.edu::e9347105-be2c-4e39-86e7-b0eec9763b22" providerId="AD" clId="Web-{BA72AAE0-0978-4FA6-8674-7A819DE55E18}" dt="2021-10-02T05:39:56.512" v="601" actId="1076"/>
          <ac:picMkLst>
            <pc:docMk/>
            <pc:sldMk cId="3690326001" sldId="338"/>
            <ac:picMk id="939" creationId="{00000000-0000-0000-0000-000000000000}"/>
          </ac:picMkLst>
        </pc:picChg>
      </pc:sldChg>
      <pc:sldChg chg="addSp delSp modSp add replId">
        <pc:chgData name="Li, Yuxuan" userId="S::li4196@purdue.edu::e9347105-be2c-4e39-86e7-b0eec9763b22" providerId="AD" clId="Web-{BA72AAE0-0978-4FA6-8674-7A819DE55E18}" dt="2021-10-02T05:59:54.667" v="818" actId="1076"/>
        <pc:sldMkLst>
          <pc:docMk/>
          <pc:sldMk cId="830374875" sldId="339"/>
        </pc:sldMkLst>
        <pc:spChg chg="add del mod">
          <ac:chgData name="Li, Yuxuan" userId="S::li4196@purdue.edu::e9347105-be2c-4e39-86e7-b0eec9763b22" providerId="AD" clId="Web-{BA72AAE0-0978-4FA6-8674-7A819DE55E18}" dt="2021-10-02T05:17:15.832" v="341"/>
          <ac:spMkLst>
            <pc:docMk/>
            <pc:sldMk cId="830374875" sldId="339"/>
            <ac:spMk id="5" creationId="{16D711B6-F5B3-4603-B72E-85C105FF8F1D}"/>
          </ac:spMkLst>
        </pc:spChg>
        <pc:spChg chg="del mod">
          <ac:chgData name="Li, Yuxuan" userId="S::li4196@purdue.edu::e9347105-be2c-4e39-86e7-b0eec9763b22" providerId="AD" clId="Web-{BA72AAE0-0978-4FA6-8674-7A819DE55E18}" dt="2021-10-02T05:33:18.623" v="488"/>
          <ac:spMkLst>
            <pc:docMk/>
            <pc:sldMk cId="830374875" sldId="339"/>
            <ac:spMk id="12" creationId="{36E21059-7E6F-4832-88CA-598B9454ED25}"/>
          </ac:spMkLst>
        </pc:spChg>
        <pc:spChg chg="del">
          <ac:chgData name="Li, Yuxuan" userId="S::li4196@purdue.edu::e9347105-be2c-4e39-86e7-b0eec9763b22" providerId="AD" clId="Web-{BA72AAE0-0978-4FA6-8674-7A819DE55E18}" dt="2021-10-02T05:16:40.192" v="335"/>
          <ac:spMkLst>
            <pc:docMk/>
            <pc:sldMk cId="830374875" sldId="339"/>
            <ac:spMk id="13" creationId="{D1DC8ECB-6DA5-4BAF-9F36-983395F2D884}"/>
          </ac:spMkLst>
        </pc:spChg>
        <pc:spChg chg="add del mod">
          <ac:chgData name="Li, Yuxuan" userId="S::li4196@purdue.edu::e9347105-be2c-4e39-86e7-b0eec9763b22" providerId="AD" clId="Web-{BA72AAE0-0978-4FA6-8674-7A819DE55E18}" dt="2021-10-02T05:33:47.295" v="490"/>
          <ac:spMkLst>
            <pc:docMk/>
            <pc:sldMk cId="830374875" sldId="339"/>
            <ac:spMk id="18" creationId="{96EA7F81-6CF9-4928-AF1F-8DC213B65B20}"/>
          </ac:spMkLst>
        </pc:spChg>
        <pc:spChg chg="add mod">
          <ac:chgData name="Li, Yuxuan" userId="S::li4196@purdue.edu::e9347105-be2c-4e39-86e7-b0eec9763b22" providerId="AD" clId="Web-{BA72AAE0-0978-4FA6-8674-7A819DE55E18}" dt="2021-10-02T05:59:42.104" v="815" actId="1076"/>
          <ac:spMkLst>
            <pc:docMk/>
            <pc:sldMk cId="830374875" sldId="339"/>
            <ac:spMk id="19" creationId="{C00763F2-79E4-45E7-8051-903AA1C5969D}"/>
          </ac:spMkLst>
        </pc:spChg>
        <pc:spChg chg="add mod">
          <ac:chgData name="Li, Yuxuan" userId="S::li4196@purdue.edu::e9347105-be2c-4e39-86e7-b0eec9763b22" providerId="AD" clId="Web-{BA72AAE0-0978-4FA6-8674-7A819DE55E18}" dt="2021-10-02T05:51:43.889" v="729" actId="1076"/>
          <ac:spMkLst>
            <pc:docMk/>
            <pc:sldMk cId="830374875" sldId="339"/>
            <ac:spMk id="22" creationId="{24230D4E-3DD3-4A16-9632-FCC817F15BBD}"/>
          </ac:spMkLst>
        </pc:spChg>
        <pc:spChg chg="add del mod">
          <ac:chgData name="Li, Yuxuan" userId="S::li4196@purdue.edu::e9347105-be2c-4e39-86e7-b0eec9763b22" providerId="AD" clId="Web-{BA72AAE0-0978-4FA6-8674-7A819DE55E18}" dt="2021-10-02T05:34:59.310" v="525"/>
          <ac:spMkLst>
            <pc:docMk/>
            <pc:sldMk cId="830374875" sldId="339"/>
            <ac:spMk id="24" creationId="{116CE96E-CEE5-48ED-BEE1-7D6A557C2E4C}"/>
          </ac:spMkLst>
        </pc:spChg>
        <pc:spChg chg="add del mod">
          <ac:chgData name="Li, Yuxuan" userId="S::li4196@purdue.edu::e9347105-be2c-4e39-86e7-b0eec9763b22" providerId="AD" clId="Web-{BA72AAE0-0978-4FA6-8674-7A819DE55E18}" dt="2021-10-02T05:59:10.495" v="805"/>
          <ac:spMkLst>
            <pc:docMk/>
            <pc:sldMk cId="830374875" sldId="339"/>
            <ac:spMk id="25" creationId="{3BBBAB41-1C19-43F3-B84A-995E995C931C}"/>
          </ac:spMkLst>
        </pc:spChg>
        <pc:spChg chg="mod">
          <ac:chgData name="Li, Yuxuan" userId="S::li4196@purdue.edu::e9347105-be2c-4e39-86e7-b0eec9763b22" providerId="AD" clId="Web-{BA72AAE0-0978-4FA6-8674-7A819DE55E18}" dt="2021-10-02T05:59:29.386" v="812" actId="1076"/>
          <ac:spMkLst>
            <pc:docMk/>
            <pc:sldMk cId="830374875" sldId="339"/>
            <ac:spMk id="41" creationId="{98426799-5823-43F4-A4E0-95A7ED60E42A}"/>
          </ac:spMkLst>
        </pc:spChg>
        <pc:spChg chg="mod">
          <ac:chgData name="Li, Yuxuan" userId="S::li4196@purdue.edu::e9347105-be2c-4e39-86e7-b0eec9763b22" providerId="AD" clId="Web-{BA72AAE0-0978-4FA6-8674-7A819DE55E18}" dt="2021-10-02T05:59:54.667" v="818" actId="1076"/>
          <ac:spMkLst>
            <pc:docMk/>
            <pc:sldMk cId="830374875" sldId="339"/>
            <ac:spMk id="746" creationId="{00000000-0000-0000-0000-000000000000}"/>
          </ac:spMkLst>
        </pc:spChg>
        <pc:spChg chg="del">
          <ac:chgData name="Li, Yuxuan" userId="S::li4196@purdue.edu::e9347105-be2c-4e39-86e7-b0eec9763b22" providerId="AD" clId="Web-{BA72AAE0-0978-4FA6-8674-7A819DE55E18}" dt="2021-10-02T05:16:36.270" v="333"/>
          <ac:spMkLst>
            <pc:docMk/>
            <pc:sldMk cId="830374875" sldId="339"/>
            <ac:spMk id="747" creationId="{00000000-0000-0000-0000-000000000000}"/>
          </ac:spMkLst>
        </pc:spChg>
        <pc:spChg chg="del mod">
          <ac:chgData name="Li, Yuxuan" userId="S::li4196@purdue.edu::e9347105-be2c-4e39-86e7-b0eec9763b22" providerId="AD" clId="Web-{BA72AAE0-0978-4FA6-8674-7A819DE55E18}" dt="2021-10-02T05:34:47.873" v="517"/>
          <ac:spMkLst>
            <pc:docMk/>
            <pc:sldMk cId="830374875" sldId="339"/>
            <ac:spMk id="749" creationId="{00000000-0000-0000-0000-000000000000}"/>
          </ac:spMkLst>
        </pc:spChg>
        <pc:grpChg chg="add mod">
          <ac:chgData name="Li, Yuxuan" userId="S::li4196@purdue.edu::e9347105-be2c-4e39-86e7-b0eec9763b22" providerId="AD" clId="Web-{BA72AAE0-0978-4FA6-8674-7A819DE55E18}" dt="2021-10-02T05:59:42.276" v="816" actId="1076"/>
          <ac:grpSpMkLst>
            <pc:docMk/>
            <pc:sldMk cId="830374875" sldId="339"/>
            <ac:grpSpMk id="20" creationId="{EFD852A1-13C4-4BE0-B83C-8DCC50E02818}"/>
          </ac:grpSpMkLst>
        </pc:grpChg>
        <pc:grpChg chg="del mod">
          <ac:chgData name="Li, Yuxuan" userId="S::li4196@purdue.edu::e9347105-be2c-4e39-86e7-b0eec9763b22" providerId="AD" clId="Web-{BA72AAE0-0978-4FA6-8674-7A819DE55E18}" dt="2021-10-02T05:31:44.702" v="462"/>
          <ac:grpSpMkLst>
            <pc:docMk/>
            <pc:sldMk cId="830374875" sldId="339"/>
            <ac:grpSpMk id="27" creationId="{C8D485CC-2EBB-4A17-AFA7-97E0BA38D402}"/>
          </ac:grpSpMkLst>
        </pc:grpChg>
        <pc:grpChg chg="del">
          <ac:chgData name="Li, Yuxuan" userId="S::li4196@purdue.edu::e9347105-be2c-4e39-86e7-b0eec9763b22" providerId="AD" clId="Web-{BA72AAE0-0978-4FA6-8674-7A819DE55E18}" dt="2021-10-02T05:16:40.035" v="334"/>
          <ac:grpSpMkLst>
            <pc:docMk/>
            <pc:sldMk cId="830374875" sldId="339"/>
            <ac:grpSpMk id="37" creationId="{075B9B0F-BBF0-41D6-B5AF-4E772B905FCB}"/>
          </ac:grpSpMkLst>
        </pc:grpChg>
        <pc:picChg chg="add del">
          <ac:chgData name="Li, Yuxuan" userId="S::li4196@purdue.edu::e9347105-be2c-4e39-86e7-b0eec9763b22" providerId="AD" clId="Web-{BA72AAE0-0978-4FA6-8674-7A819DE55E18}" dt="2021-10-02T05:17:12.082" v="340"/>
          <ac:picMkLst>
            <pc:docMk/>
            <pc:sldMk cId="830374875" sldId="339"/>
            <ac:picMk id="2" creationId="{F9D6A135-903C-4968-BF03-869B32A3AD05}"/>
          </ac:picMkLst>
        </pc:picChg>
        <pc:picChg chg="del">
          <ac:chgData name="Li, Yuxuan" userId="S::li4196@purdue.edu::e9347105-be2c-4e39-86e7-b0eec9763b22" providerId="AD" clId="Web-{BA72AAE0-0978-4FA6-8674-7A819DE55E18}" dt="2021-10-02T05:16:24.848" v="330"/>
          <ac:picMkLst>
            <pc:docMk/>
            <pc:sldMk cId="830374875" sldId="339"/>
            <ac:picMk id="3" creationId="{25174425-EC28-4D2D-B22C-6D531B2C337B}"/>
          </ac:picMkLst>
        </pc:picChg>
        <pc:picChg chg="add del mod">
          <ac:chgData name="Li, Yuxuan" userId="S::li4196@purdue.edu::e9347105-be2c-4e39-86e7-b0eec9763b22" providerId="AD" clId="Web-{BA72AAE0-0978-4FA6-8674-7A819DE55E18}" dt="2021-10-02T05:17:27.520" v="345"/>
          <ac:picMkLst>
            <pc:docMk/>
            <pc:sldMk cId="830374875" sldId="339"/>
            <ac:picMk id="6" creationId="{68638E68-C750-4457-9B8D-945075AA49C3}"/>
          </ac:picMkLst>
        </pc:picChg>
        <pc:picChg chg="add mod">
          <ac:chgData name="Li, Yuxuan" userId="S::li4196@purdue.edu::e9347105-be2c-4e39-86e7-b0eec9763b22" providerId="AD" clId="Web-{BA72AAE0-0978-4FA6-8674-7A819DE55E18}" dt="2021-10-02T05:35:22.076" v="535"/>
          <ac:picMkLst>
            <pc:docMk/>
            <pc:sldMk cId="830374875" sldId="339"/>
            <ac:picMk id="7" creationId="{C3400552-C0A8-4CA7-AEF2-B44C9C554DB5}"/>
          </ac:picMkLst>
        </pc:picChg>
        <pc:picChg chg="add mod">
          <ac:chgData name="Li, Yuxuan" userId="S::li4196@purdue.edu::e9347105-be2c-4e39-86e7-b0eec9763b22" providerId="AD" clId="Web-{BA72AAE0-0978-4FA6-8674-7A819DE55E18}" dt="2021-10-02T05:35:22.123" v="536"/>
          <ac:picMkLst>
            <pc:docMk/>
            <pc:sldMk cId="830374875" sldId="339"/>
            <ac:picMk id="8" creationId="{E70E5FC7-EB99-4CC1-8AD4-5A2F600755E1}"/>
          </ac:picMkLst>
        </pc:picChg>
        <pc:picChg chg="del">
          <ac:chgData name="Li, Yuxuan" userId="S::li4196@purdue.edu::e9347105-be2c-4e39-86e7-b0eec9763b22" providerId="AD" clId="Web-{BA72AAE0-0978-4FA6-8674-7A819DE55E18}" dt="2021-10-02T05:16:32.426" v="332"/>
          <ac:picMkLst>
            <pc:docMk/>
            <pc:sldMk cId="830374875" sldId="339"/>
            <ac:picMk id="9" creationId="{467959AB-8E24-48AF-B98E-735517A2840B}"/>
          </ac:picMkLst>
        </pc:picChg>
        <pc:picChg chg="del">
          <ac:chgData name="Li, Yuxuan" userId="S::li4196@purdue.edu::e9347105-be2c-4e39-86e7-b0eec9763b22" providerId="AD" clId="Web-{BA72AAE0-0978-4FA6-8674-7A819DE55E18}" dt="2021-10-02T05:16:28.645" v="331"/>
          <ac:picMkLst>
            <pc:docMk/>
            <pc:sldMk cId="830374875" sldId="339"/>
            <ac:picMk id="10" creationId="{1C762F54-8415-40BD-9DD3-A9AFD43F3EF5}"/>
          </ac:picMkLst>
        </pc:picChg>
        <pc:picChg chg="add mod">
          <ac:chgData name="Li, Yuxuan" userId="S::li4196@purdue.edu::e9347105-be2c-4e39-86e7-b0eec9763b22" providerId="AD" clId="Web-{BA72AAE0-0978-4FA6-8674-7A819DE55E18}" dt="2021-10-02T05:35:22.170" v="537"/>
          <ac:picMkLst>
            <pc:docMk/>
            <pc:sldMk cId="830374875" sldId="339"/>
            <ac:picMk id="11" creationId="{6F6FD997-927C-43FE-9EA1-419C1930D581}"/>
          </ac:picMkLst>
        </pc:picChg>
        <pc:picChg chg="add mod">
          <ac:chgData name="Li, Yuxuan" userId="S::li4196@purdue.edu::e9347105-be2c-4e39-86e7-b0eec9763b22" providerId="AD" clId="Web-{BA72AAE0-0978-4FA6-8674-7A819DE55E18}" dt="2021-10-02T05:35:22.201" v="538"/>
          <ac:picMkLst>
            <pc:docMk/>
            <pc:sldMk cId="830374875" sldId="339"/>
            <ac:picMk id="14" creationId="{F078DAFE-D6CA-4CA4-8036-1F21DC8AB752}"/>
          </ac:picMkLst>
        </pc:picChg>
        <pc:picChg chg="add mod">
          <ac:chgData name="Li, Yuxuan" userId="S::li4196@purdue.edu::e9347105-be2c-4e39-86e7-b0eec9763b22" providerId="AD" clId="Web-{BA72AAE0-0978-4FA6-8674-7A819DE55E18}" dt="2021-10-02T05:35:22.248" v="539"/>
          <ac:picMkLst>
            <pc:docMk/>
            <pc:sldMk cId="830374875" sldId="339"/>
            <ac:picMk id="15" creationId="{716DD80E-224E-4F4C-985C-E0697936791B}"/>
          </ac:picMkLst>
        </pc:picChg>
        <pc:picChg chg="add mod">
          <ac:chgData name="Li, Yuxuan" userId="S::li4196@purdue.edu::e9347105-be2c-4e39-86e7-b0eec9763b22" providerId="AD" clId="Web-{BA72AAE0-0978-4FA6-8674-7A819DE55E18}" dt="2021-10-02T05:35:22.295" v="540"/>
          <ac:picMkLst>
            <pc:docMk/>
            <pc:sldMk cId="830374875" sldId="339"/>
            <ac:picMk id="16" creationId="{65D34DBA-A489-41AE-8A6C-85ADB55358CB}"/>
          </ac:picMkLst>
        </pc:picChg>
        <pc:picChg chg="add mod">
          <ac:chgData name="Li, Yuxuan" userId="S::li4196@purdue.edu::e9347105-be2c-4e39-86e7-b0eec9763b22" providerId="AD" clId="Web-{BA72AAE0-0978-4FA6-8674-7A819DE55E18}" dt="2021-10-02T05:59:50.807" v="817" actId="1076"/>
          <ac:picMkLst>
            <pc:docMk/>
            <pc:sldMk cId="830374875" sldId="339"/>
            <ac:picMk id="21" creationId="{57A7038F-65BF-44D3-9503-FEF2A46EF706}"/>
          </ac:picMkLst>
        </pc:picChg>
      </pc:sldChg>
      <pc:sldChg chg="addSp delSp modSp add replId">
        <pc:chgData name="Li, Yuxuan" userId="S::li4196@purdue.edu::e9347105-be2c-4e39-86e7-b0eec9763b22" providerId="AD" clId="Web-{BA72AAE0-0978-4FA6-8674-7A819DE55E18}" dt="2021-10-02T05:51:20.295" v="727" actId="14100"/>
        <pc:sldMkLst>
          <pc:docMk/>
          <pc:sldMk cId="93573306" sldId="340"/>
        </pc:sldMkLst>
        <pc:spChg chg="add mod">
          <ac:chgData name="Li, Yuxuan" userId="S::li4196@purdue.edu::e9347105-be2c-4e39-86e7-b0eec9763b22" providerId="AD" clId="Web-{BA72AAE0-0978-4FA6-8674-7A819DE55E18}" dt="2021-10-02T05:49:19.921" v="699" actId="1076"/>
          <ac:spMkLst>
            <pc:docMk/>
            <pc:sldMk cId="93573306" sldId="340"/>
            <ac:spMk id="5" creationId="{06CFADE4-609B-4889-BD14-EE46A0D2A1FB}"/>
          </ac:spMkLst>
        </pc:spChg>
        <pc:spChg chg="add mod">
          <ac:chgData name="Li, Yuxuan" userId="S::li4196@purdue.edu::e9347105-be2c-4e39-86e7-b0eec9763b22" providerId="AD" clId="Web-{BA72AAE0-0978-4FA6-8674-7A819DE55E18}" dt="2021-10-02T05:50:09.795" v="714" actId="20577"/>
          <ac:spMkLst>
            <pc:docMk/>
            <pc:sldMk cId="93573306" sldId="340"/>
            <ac:spMk id="6" creationId="{1F904B58-0369-4222-B4E4-49D59A387150}"/>
          </ac:spMkLst>
        </pc:spChg>
        <pc:spChg chg="del mod">
          <ac:chgData name="Li, Yuxuan" userId="S::li4196@purdue.edu::e9347105-be2c-4e39-86e7-b0eec9763b22" providerId="AD" clId="Web-{BA72AAE0-0978-4FA6-8674-7A819DE55E18}" dt="2021-10-02T05:49:31.186" v="702"/>
          <ac:spMkLst>
            <pc:docMk/>
            <pc:sldMk cId="93573306" sldId="340"/>
            <ac:spMk id="35" creationId="{8ED2A36F-CFCC-4AD8-9FD1-39D55CC14933}"/>
          </ac:spMkLst>
        </pc:spChg>
        <pc:spChg chg="mod">
          <ac:chgData name="Li, Yuxuan" userId="S::li4196@purdue.edu::e9347105-be2c-4e39-86e7-b0eec9763b22" providerId="AD" clId="Web-{BA72AAE0-0978-4FA6-8674-7A819DE55E18}" dt="2021-10-02T05:50:06.061" v="713" actId="1076"/>
          <ac:spMkLst>
            <pc:docMk/>
            <pc:sldMk cId="93573306" sldId="340"/>
            <ac:spMk id="714" creationId="{00000000-0000-0000-0000-000000000000}"/>
          </ac:spMkLst>
        </pc:spChg>
        <pc:graphicFrameChg chg="del mod modGraphic">
          <ac:chgData name="Li, Yuxuan" userId="S::li4196@purdue.edu::e9347105-be2c-4e39-86e7-b0eec9763b22" providerId="AD" clId="Web-{BA72AAE0-0978-4FA6-8674-7A819DE55E18}" dt="2021-10-02T05:42:42.501" v="616"/>
          <ac:graphicFrameMkLst>
            <pc:docMk/>
            <pc:sldMk cId="93573306" sldId="340"/>
            <ac:graphicFrameMk id="20" creationId="{50BD16D4-AB8C-4403-A1E7-6D6A17C7161D}"/>
          </ac:graphicFrameMkLst>
        </pc:graphicFrameChg>
        <pc:graphicFrameChg chg="del">
          <ac:chgData name="Li, Yuxuan" userId="S::li4196@purdue.edu::e9347105-be2c-4e39-86e7-b0eec9763b22" providerId="AD" clId="Web-{BA72AAE0-0978-4FA6-8674-7A819DE55E18}" dt="2021-10-02T05:44:47.782" v="626"/>
          <ac:graphicFrameMkLst>
            <pc:docMk/>
            <pc:sldMk cId="93573306" sldId="340"/>
            <ac:graphicFrameMk id="21" creationId="{720B3FA6-47EA-4EC4-B505-433C1E347713}"/>
          </ac:graphicFrameMkLst>
        </pc:graphicFrameChg>
        <pc:picChg chg="add del mod">
          <ac:chgData name="Li, Yuxuan" userId="S::li4196@purdue.edu::e9347105-be2c-4e39-86e7-b0eec9763b22" providerId="AD" clId="Web-{BA72AAE0-0978-4FA6-8674-7A819DE55E18}" dt="2021-10-02T05:43:08.845" v="621"/>
          <ac:picMkLst>
            <pc:docMk/>
            <pc:sldMk cId="93573306" sldId="340"/>
            <ac:picMk id="2" creationId="{500C3774-3D3C-49A8-92DE-AF7DF69DEDFC}"/>
          </ac:picMkLst>
        </pc:picChg>
        <pc:picChg chg="add mod">
          <ac:chgData name="Li, Yuxuan" userId="S::li4196@purdue.edu::e9347105-be2c-4e39-86e7-b0eec9763b22" providerId="AD" clId="Web-{BA72AAE0-0978-4FA6-8674-7A819DE55E18}" dt="2021-10-02T05:51:02.045" v="723" actId="1076"/>
          <ac:picMkLst>
            <pc:docMk/>
            <pc:sldMk cId="93573306" sldId="340"/>
            <ac:picMk id="3" creationId="{9F388998-AD0E-4D6D-83A1-2449522A7C6B}"/>
          </ac:picMkLst>
        </pc:picChg>
        <pc:picChg chg="add mod">
          <ac:chgData name="Li, Yuxuan" userId="S::li4196@purdue.edu::e9347105-be2c-4e39-86e7-b0eec9763b22" providerId="AD" clId="Web-{BA72AAE0-0978-4FA6-8674-7A819DE55E18}" dt="2021-10-02T05:51:20.295" v="727" actId="14100"/>
          <ac:picMkLst>
            <pc:docMk/>
            <pc:sldMk cId="93573306" sldId="340"/>
            <ac:picMk id="4" creationId="{D35863CA-166A-4282-B78F-BF566268BB32}"/>
          </ac:picMkLst>
        </pc:picChg>
      </pc:sldChg>
      <pc:sldChg chg="add del replId">
        <pc:chgData name="Li, Yuxuan" userId="S::li4196@purdue.edu::e9347105-be2c-4e39-86e7-b0eec9763b22" providerId="AD" clId="Web-{BA72AAE0-0978-4FA6-8674-7A819DE55E18}" dt="2021-10-02T05:17:35.238" v="347"/>
        <pc:sldMkLst>
          <pc:docMk/>
          <pc:sldMk cId="590402840" sldId="340"/>
        </pc:sldMkLst>
      </pc:sldChg>
      <pc:sldChg chg="add del replId">
        <pc:chgData name="Li, Yuxuan" userId="S::li4196@purdue.edu::e9347105-be2c-4e39-86e7-b0eec9763b22" providerId="AD" clId="Web-{BA72AAE0-0978-4FA6-8674-7A819DE55E18}" dt="2021-10-02T05:17:42.941" v="349"/>
        <pc:sldMkLst>
          <pc:docMk/>
          <pc:sldMk cId="1684612969" sldId="340"/>
        </pc:sldMkLst>
      </pc:sldChg>
    </pc:docChg>
  </pc:docChgLst>
  <pc:docChgLst>
    <pc:chgData name="Li, Yuxuan" userId="S::li4196@purdue.edu::e9347105-be2c-4e39-86e7-b0eec9763b22" providerId="AD" clId="Web-{21A9EAF5-09E0-449C-8874-8DE2839A85B8}"/>
    <pc:docChg chg="modSld">
      <pc:chgData name="Li, Yuxuan" userId="S::li4196@purdue.edu::e9347105-be2c-4e39-86e7-b0eec9763b22" providerId="AD" clId="Web-{21A9EAF5-09E0-449C-8874-8DE2839A85B8}" dt="2021-10-02T00:43:05.574" v="303" actId="20577"/>
      <pc:docMkLst>
        <pc:docMk/>
      </pc:docMkLst>
      <pc:sldChg chg="addSp delSp modSp">
        <pc:chgData name="Li, Yuxuan" userId="S::li4196@purdue.edu::e9347105-be2c-4e39-86e7-b0eec9763b22" providerId="AD" clId="Web-{21A9EAF5-09E0-449C-8874-8DE2839A85B8}" dt="2021-10-02T00:43:05.574" v="303" actId="20577"/>
        <pc:sldMkLst>
          <pc:docMk/>
          <pc:sldMk cId="0" sldId="267"/>
        </pc:sldMkLst>
        <pc:spChg chg="add mod">
          <ac:chgData name="Li, Yuxuan" userId="S::li4196@purdue.edu::e9347105-be2c-4e39-86e7-b0eec9763b22" providerId="AD" clId="Web-{21A9EAF5-09E0-449C-8874-8DE2839A85B8}" dt="2021-10-02T00:35:06.477" v="221" actId="1076"/>
          <ac:spMkLst>
            <pc:docMk/>
            <pc:sldMk cId="0" sldId="267"/>
            <ac:spMk id="2" creationId="{027F17D0-0DA1-4E4D-849C-99C34437D57B}"/>
          </ac:spMkLst>
        </pc:spChg>
        <pc:spChg chg="add mod">
          <ac:chgData name="Li, Yuxuan" userId="S::li4196@purdue.edu::e9347105-be2c-4e39-86e7-b0eec9763b22" providerId="AD" clId="Web-{21A9EAF5-09E0-449C-8874-8DE2839A85B8}" dt="2021-10-02T00:37:01.540" v="237" actId="20577"/>
          <ac:spMkLst>
            <pc:docMk/>
            <pc:sldMk cId="0" sldId="267"/>
            <ac:spMk id="3" creationId="{B2303699-D215-4657-8020-BDB4388292A0}"/>
          </ac:spMkLst>
        </pc:spChg>
        <pc:spChg chg="add del mod">
          <ac:chgData name="Li, Yuxuan" userId="S::li4196@purdue.edu::e9347105-be2c-4e39-86e7-b0eec9763b22" providerId="AD" clId="Web-{21A9EAF5-09E0-449C-8874-8DE2839A85B8}" dt="2021-10-02T00:38:21.682" v="250"/>
          <ac:spMkLst>
            <pc:docMk/>
            <pc:sldMk cId="0" sldId="267"/>
            <ac:spMk id="4" creationId="{31DCC96F-1C40-4744-8784-86A7C2EE9701}"/>
          </ac:spMkLst>
        </pc:spChg>
        <pc:spChg chg="add mod">
          <ac:chgData name="Li, Yuxuan" userId="S::li4196@purdue.edu::e9347105-be2c-4e39-86e7-b0eec9763b22" providerId="AD" clId="Web-{21A9EAF5-09E0-449C-8874-8DE2839A85B8}" dt="2021-10-02T00:41:58.465" v="292" actId="20577"/>
          <ac:spMkLst>
            <pc:docMk/>
            <pc:sldMk cId="0" sldId="267"/>
            <ac:spMk id="6" creationId="{FED0A62F-E3B2-4B59-B020-1B35CDD18E03}"/>
          </ac:spMkLst>
        </pc:spChg>
        <pc:spChg chg="add mod">
          <ac:chgData name="Li, Yuxuan" userId="S::li4196@purdue.edu::e9347105-be2c-4e39-86e7-b0eec9763b22" providerId="AD" clId="Web-{21A9EAF5-09E0-449C-8874-8DE2839A85B8}" dt="2021-10-02T00:27:11.755" v="104" actId="20577"/>
          <ac:spMkLst>
            <pc:docMk/>
            <pc:sldMk cId="0" sldId="267"/>
            <ac:spMk id="7" creationId="{E439E901-4D94-415C-92B2-6E4D04BAC7E1}"/>
          </ac:spMkLst>
        </pc:spChg>
        <pc:spChg chg="add mod">
          <ac:chgData name="Li, Yuxuan" userId="S::li4196@purdue.edu::e9347105-be2c-4e39-86e7-b0eec9763b22" providerId="AD" clId="Web-{21A9EAF5-09E0-449C-8874-8DE2839A85B8}" dt="2021-10-02T00:41:52.043" v="291" actId="20577"/>
          <ac:spMkLst>
            <pc:docMk/>
            <pc:sldMk cId="0" sldId="267"/>
            <ac:spMk id="15" creationId="{04D83B26-6F61-4F23-BA6E-97A94C5CC753}"/>
          </ac:spMkLst>
        </pc:spChg>
        <pc:spChg chg="add mod">
          <ac:chgData name="Li, Yuxuan" userId="S::li4196@purdue.edu::e9347105-be2c-4e39-86e7-b0eec9763b22" providerId="AD" clId="Web-{21A9EAF5-09E0-449C-8874-8DE2839A85B8}" dt="2021-10-02T00:42:11.668" v="294" actId="20577"/>
          <ac:spMkLst>
            <pc:docMk/>
            <pc:sldMk cId="0" sldId="267"/>
            <ac:spMk id="16" creationId="{6EAD73D6-AD2B-488D-8CCF-63C72AA1BC60}"/>
          </ac:spMkLst>
        </pc:spChg>
        <pc:spChg chg="add mod">
          <ac:chgData name="Li, Yuxuan" userId="S::li4196@purdue.edu::e9347105-be2c-4e39-86e7-b0eec9763b22" providerId="AD" clId="Web-{21A9EAF5-09E0-449C-8874-8DE2839A85B8}" dt="2021-10-02T00:42:06.996" v="293" actId="20577"/>
          <ac:spMkLst>
            <pc:docMk/>
            <pc:sldMk cId="0" sldId="267"/>
            <ac:spMk id="17" creationId="{BAD94F17-87DE-4367-836E-1ADC72098043}"/>
          </ac:spMkLst>
        </pc:spChg>
        <pc:spChg chg="add mod">
          <ac:chgData name="Li, Yuxuan" userId="S::li4196@purdue.edu::e9347105-be2c-4e39-86e7-b0eec9763b22" providerId="AD" clId="Web-{21A9EAF5-09E0-449C-8874-8DE2839A85B8}" dt="2021-10-02T00:42:59.418" v="300" actId="20577"/>
          <ac:spMkLst>
            <pc:docMk/>
            <pc:sldMk cId="0" sldId="267"/>
            <ac:spMk id="18" creationId="{35004952-113C-4330-A677-98A7CD63A6CB}"/>
          </ac:spMkLst>
        </pc:spChg>
        <pc:spChg chg="add mod">
          <ac:chgData name="Li, Yuxuan" userId="S::li4196@purdue.edu::e9347105-be2c-4e39-86e7-b0eec9763b22" providerId="AD" clId="Web-{21A9EAF5-09E0-449C-8874-8DE2839A85B8}" dt="2021-10-02T00:43:05.574" v="303" actId="20577"/>
          <ac:spMkLst>
            <pc:docMk/>
            <pc:sldMk cId="0" sldId="267"/>
            <ac:spMk id="19" creationId="{5D2759E7-A14B-4489-9A27-F2FC8A20BEBD}"/>
          </ac:spMkLst>
        </pc:spChg>
        <pc:spChg chg="mod">
          <ac:chgData name="Li, Yuxuan" userId="S::li4196@purdue.edu::e9347105-be2c-4e39-86e7-b0eec9763b22" providerId="AD" clId="Web-{21A9EAF5-09E0-449C-8874-8DE2839A85B8}" dt="2021-10-02T00:34:06.836" v="213" actId="20577"/>
          <ac:spMkLst>
            <pc:docMk/>
            <pc:sldMk cId="0" sldId="267"/>
            <ac:spMk id="858" creationId="{00000000-0000-0000-0000-000000000000}"/>
          </ac:spMkLst>
        </pc:spChg>
        <pc:spChg chg="mod">
          <ac:chgData name="Li, Yuxuan" userId="S::li4196@purdue.edu::e9347105-be2c-4e39-86e7-b0eec9763b22" providerId="AD" clId="Web-{21A9EAF5-09E0-449C-8874-8DE2839A85B8}" dt="2021-10-02T00:35:20.837" v="224" actId="14100"/>
          <ac:spMkLst>
            <pc:docMk/>
            <pc:sldMk cId="0" sldId="267"/>
            <ac:spMk id="859" creationId="{00000000-0000-0000-0000-000000000000}"/>
          </ac:spMkLst>
        </pc:spChg>
        <pc:spChg chg="del mod">
          <ac:chgData name="Li, Yuxuan" userId="S::li4196@purdue.edu::e9347105-be2c-4e39-86e7-b0eec9763b22" providerId="AD" clId="Web-{21A9EAF5-09E0-449C-8874-8DE2839A85B8}" dt="2021-10-02T00:15:18.320" v="55"/>
          <ac:spMkLst>
            <pc:docMk/>
            <pc:sldMk cId="0" sldId="267"/>
            <ac:spMk id="860" creationId="{00000000-0000-0000-0000-000000000000}"/>
          </ac:spMkLst>
        </pc:spChg>
        <pc:picChg chg="del mod modCrop">
          <ac:chgData name="Li, Yuxuan" userId="S::li4196@purdue.edu::e9347105-be2c-4e39-86e7-b0eec9763b22" providerId="AD" clId="Web-{21A9EAF5-09E0-449C-8874-8DE2839A85B8}" dt="2021-10-02T00:24:28.629" v="82"/>
          <ac:picMkLst>
            <pc:docMk/>
            <pc:sldMk cId="0" sldId="267"/>
            <ac:picMk id="3" creationId="{FD9D4399-36B3-4BB2-B63A-CFD02E8DEF99}"/>
          </ac:picMkLst>
        </pc:picChg>
        <pc:picChg chg="add del mod">
          <ac:chgData name="Li, Yuxuan" userId="S::li4196@purdue.edu::e9347105-be2c-4e39-86e7-b0eec9763b22" providerId="AD" clId="Web-{21A9EAF5-09E0-449C-8874-8DE2839A85B8}" dt="2021-10-02T00:10:17.880" v="20"/>
          <ac:picMkLst>
            <pc:docMk/>
            <pc:sldMk cId="0" sldId="267"/>
            <ac:picMk id="4" creationId="{74AB8726-01BD-40B7-B984-61DDF709372A}"/>
          </ac:picMkLst>
        </pc:picChg>
        <pc:picChg chg="add del mod">
          <ac:chgData name="Li, Yuxuan" userId="S::li4196@purdue.edu::e9347105-be2c-4e39-86e7-b0eec9763b22" providerId="AD" clId="Web-{21A9EAF5-09E0-449C-8874-8DE2839A85B8}" dt="2021-10-02T00:38:51.072" v="255"/>
          <ac:picMkLst>
            <pc:docMk/>
            <pc:sldMk cId="0" sldId="267"/>
            <ac:picMk id="5" creationId="{1C006E75-BCC0-4709-AA4E-DEB32DA2C111}"/>
          </ac:picMkLst>
        </pc:picChg>
        <pc:picChg chg="add del mod">
          <ac:chgData name="Li, Yuxuan" userId="S::li4196@purdue.edu::e9347105-be2c-4e39-86e7-b0eec9763b22" providerId="AD" clId="Web-{21A9EAF5-09E0-449C-8874-8DE2839A85B8}" dt="2021-10-02T00:14:16.491" v="33"/>
          <ac:picMkLst>
            <pc:docMk/>
            <pc:sldMk cId="0" sldId="267"/>
            <ac:picMk id="5" creationId="{7C7BF57F-2D7C-4936-8864-12521EB84965}"/>
          </ac:picMkLst>
        </pc:picChg>
        <pc:picChg chg="add del mod">
          <ac:chgData name="Li, Yuxuan" userId="S::li4196@purdue.edu::e9347105-be2c-4e39-86e7-b0eec9763b22" providerId="AD" clId="Web-{21A9EAF5-09E0-449C-8874-8DE2839A85B8}" dt="2021-10-02T00:17:38.930" v="76"/>
          <ac:picMkLst>
            <pc:docMk/>
            <pc:sldMk cId="0" sldId="267"/>
            <ac:picMk id="6" creationId="{9C271694-7B50-4844-BE55-4B7CEF876F7C}"/>
          </ac:picMkLst>
        </pc:picChg>
        <pc:picChg chg="add mod">
          <ac:chgData name="Li, Yuxuan" userId="S::li4196@purdue.edu::e9347105-be2c-4e39-86e7-b0eec9763b22" providerId="AD" clId="Web-{21A9EAF5-09E0-449C-8874-8DE2839A85B8}" dt="2021-10-02T00:35:02.790" v="220" actId="1076"/>
          <ac:picMkLst>
            <pc:docMk/>
            <pc:sldMk cId="0" sldId="267"/>
            <ac:picMk id="8" creationId="{10D165B9-6C67-45A6-98BD-4669B7E54035}"/>
          </ac:picMkLst>
        </pc:picChg>
        <pc:picChg chg="add mod modCrop">
          <ac:chgData name="Li, Yuxuan" userId="S::li4196@purdue.edu::e9347105-be2c-4e39-86e7-b0eec9763b22" providerId="AD" clId="Web-{21A9EAF5-09E0-449C-8874-8DE2839A85B8}" dt="2021-10-02T00:36:48.978" v="228" actId="1076"/>
          <ac:picMkLst>
            <pc:docMk/>
            <pc:sldMk cId="0" sldId="267"/>
            <ac:picMk id="9" creationId="{0C2E29A8-C7CD-4489-BDC1-6C426D7CC59C}"/>
          </ac:picMkLst>
        </pc:picChg>
      </pc:sldChg>
      <pc:sldChg chg="modSp">
        <pc:chgData name="Li, Yuxuan" userId="S::li4196@purdue.edu::e9347105-be2c-4e39-86e7-b0eec9763b22" providerId="AD" clId="Web-{21A9EAF5-09E0-449C-8874-8DE2839A85B8}" dt="2021-10-02T00:29:02.725" v="119" actId="20577"/>
        <pc:sldMkLst>
          <pc:docMk/>
          <pc:sldMk cId="3541438650" sldId="313"/>
        </pc:sldMkLst>
        <pc:spChg chg="mod">
          <ac:chgData name="Li, Yuxuan" userId="S::li4196@purdue.edu::e9347105-be2c-4e39-86e7-b0eec9763b22" providerId="AD" clId="Web-{21A9EAF5-09E0-449C-8874-8DE2839A85B8}" dt="2021-10-02T00:29:02.725" v="119" actId="20577"/>
          <ac:spMkLst>
            <pc:docMk/>
            <pc:sldMk cId="3541438650" sldId="313"/>
            <ac:spMk id="6" creationId="{B9A4CEF8-55AD-4E28-BFC4-98B0E9BE1274}"/>
          </ac:spMkLst>
        </pc:spChg>
        <pc:spChg chg="mod">
          <ac:chgData name="Li, Yuxuan" userId="S::li4196@purdue.edu::e9347105-be2c-4e39-86e7-b0eec9763b22" providerId="AD" clId="Web-{21A9EAF5-09E0-449C-8874-8DE2839A85B8}" dt="2021-10-02T00:28:49.553" v="115" actId="20577"/>
          <ac:spMkLst>
            <pc:docMk/>
            <pc:sldMk cId="3541438650" sldId="313"/>
            <ac:spMk id="8" creationId="{CC9F8332-7E3C-4D52-948C-77B97AD53A37}"/>
          </ac:spMkLst>
        </pc:spChg>
      </pc:sldChg>
    </pc:docChg>
  </pc:docChgLst>
  <pc:docChgLst>
    <pc:chgData name="Li, Yuxuan" userId="S::li4196@purdue.edu::e9347105-be2c-4e39-86e7-b0eec9763b22" providerId="AD" clId="Web-{C94FDCCE-20ED-76E0-E72B-64C45AAD9F9D}"/>
    <pc:docChg chg="addSld delSld modSld sldOrd">
      <pc:chgData name="Li, Yuxuan" userId="S::li4196@purdue.edu::e9347105-be2c-4e39-86e7-b0eec9763b22" providerId="AD" clId="Web-{C94FDCCE-20ED-76E0-E72B-64C45AAD9F9D}" dt="2021-10-03T15:34:40.260" v="199" actId="1076"/>
      <pc:docMkLst>
        <pc:docMk/>
      </pc:docMkLst>
      <pc:sldChg chg="modSp">
        <pc:chgData name="Li, Yuxuan" userId="S::li4196@purdue.edu::e9347105-be2c-4e39-86e7-b0eec9763b22" providerId="AD" clId="Web-{C94FDCCE-20ED-76E0-E72B-64C45AAD9F9D}" dt="2021-10-03T14:50:35.294" v="1" actId="1076"/>
        <pc:sldMkLst>
          <pc:docMk/>
          <pc:sldMk cId="0" sldId="257"/>
        </pc:sldMkLst>
        <pc:picChg chg="mod">
          <ac:chgData name="Li, Yuxuan" userId="S::li4196@purdue.edu::e9347105-be2c-4e39-86e7-b0eec9763b22" providerId="AD" clId="Web-{C94FDCCE-20ED-76E0-E72B-64C45AAD9F9D}" dt="2021-10-03T14:50:35.294" v="1" actId="1076"/>
          <ac:picMkLst>
            <pc:docMk/>
            <pc:sldMk cId="0" sldId="257"/>
            <ac:picMk id="3" creationId="{7BF9BFA3-3D17-7A40-8860-CCF9E1B9AFE4}"/>
          </ac:picMkLst>
        </pc:picChg>
      </pc:sldChg>
      <pc:sldChg chg="modSp">
        <pc:chgData name="Li, Yuxuan" userId="S::li4196@purdue.edu::e9347105-be2c-4e39-86e7-b0eec9763b22" providerId="AD" clId="Web-{C94FDCCE-20ED-76E0-E72B-64C45AAD9F9D}" dt="2021-10-03T14:50:44.278" v="2" actId="1076"/>
        <pc:sldMkLst>
          <pc:docMk/>
          <pc:sldMk cId="0" sldId="258"/>
        </pc:sldMkLst>
        <pc:spChg chg="mod">
          <ac:chgData name="Li, Yuxuan" userId="S::li4196@purdue.edu::e9347105-be2c-4e39-86e7-b0eec9763b22" providerId="AD" clId="Web-{C94FDCCE-20ED-76E0-E72B-64C45AAD9F9D}" dt="2021-10-03T14:50:44.278" v="2" actId="1076"/>
          <ac:spMkLst>
            <pc:docMk/>
            <pc:sldMk cId="0" sldId="258"/>
            <ac:spMk id="483" creationId="{00000000-0000-0000-0000-000000000000}"/>
          </ac:spMkLst>
        </pc:spChg>
      </pc:sldChg>
      <pc:sldChg chg="modSp">
        <pc:chgData name="Li, Yuxuan" userId="S::li4196@purdue.edu::e9347105-be2c-4e39-86e7-b0eec9763b22" providerId="AD" clId="Web-{C94FDCCE-20ED-76E0-E72B-64C45AAD9F9D}" dt="2021-10-03T14:58:15.115" v="42" actId="1076"/>
        <pc:sldMkLst>
          <pc:docMk/>
          <pc:sldMk cId="0" sldId="265"/>
        </pc:sldMkLst>
        <pc:picChg chg="mod">
          <ac:chgData name="Li, Yuxuan" userId="S::li4196@purdue.edu::e9347105-be2c-4e39-86e7-b0eec9763b22" providerId="AD" clId="Web-{C94FDCCE-20ED-76E0-E72B-64C45AAD9F9D}" dt="2021-10-03T14:58:15.115" v="42" actId="1076"/>
          <ac:picMkLst>
            <pc:docMk/>
            <pc:sldMk cId="0" sldId="265"/>
            <ac:picMk id="19" creationId="{40008AF1-DF1C-4F03-8B5A-E401CA92B9B5}"/>
          </ac:picMkLst>
        </pc:picChg>
      </pc:sldChg>
      <pc:sldChg chg="modSp">
        <pc:chgData name="Li, Yuxuan" userId="S::li4196@purdue.edu::e9347105-be2c-4e39-86e7-b0eec9763b22" providerId="AD" clId="Web-{C94FDCCE-20ED-76E0-E72B-64C45AAD9F9D}" dt="2021-10-03T14:52:18.589" v="3" actId="1076"/>
        <pc:sldMkLst>
          <pc:docMk/>
          <pc:sldMk cId="0" sldId="267"/>
        </pc:sldMkLst>
        <pc:spChg chg="mod">
          <ac:chgData name="Li, Yuxuan" userId="S::li4196@purdue.edu::e9347105-be2c-4e39-86e7-b0eec9763b22" providerId="AD" clId="Web-{C94FDCCE-20ED-76E0-E72B-64C45AAD9F9D}" dt="2021-10-03T14:52:18.589" v="3" actId="1076"/>
          <ac:spMkLst>
            <pc:docMk/>
            <pc:sldMk cId="0" sldId="267"/>
            <ac:spMk id="789" creationId="{00000000-0000-0000-0000-000000000000}"/>
          </ac:spMkLst>
        </pc:spChg>
      </pc:sldChg>
      <pc:sldChg chg="modSp">
        <pc:chgData name="Li, Yuxuan" userId="S::li4196@purdue.edu::e9347105-be2c-4e39-86e7-b0eec9763b22" providerId="AD" clId="Web-{C94FDCCE-20ED-76E0-E72B-64C45AAD9F9D}" dt="2021-10-03T15:09:48.338" v="80" actId="20577"/>
        <pc:sldMkLst>
          <pc:docMk/>
          <pc:sldMk cId="0" sldId="268"/>
        </pc:sldMkLst>
        <pc:spChg chg="mod">
          <ac:chgData name="Li, Yuxuan" userId="S::li4196@purdue.edu::e9347105-be2c-4e39-86e7-b0eec9763b22" providerId="AD" clId="Web-{C94FDCCE-20ED-76E0-E72B-64C45AAD9F9D}" dt="2021-10-03T15:09:48.338" v="80" actId="20577"/>
          <ac:spMkLst>
            <pc:docMk/>
            <pc:sldMk cId="0" sldId="268"/>
            <ac:spMk id="49" creationId="{4200EE9E-2ED1-4598-8AC0-5770C4FEDAD2}"/>
          </ac:spMkLst>
        </pc:spChg>
      </pc:sldChg>
      <pc:sldChg chg="addSp modSp">
        <pc:chgData name="Li, Yuxuan" userId="S::li4196@purdue.edu::e9347105-be2c-4e39-86e7-b0eec9763b22" providerId="AD" clId="Web-{C94FDCCE-20ED-76E0-E72B-64C45AAD9F9D}" dt="2021-10-03T15:24:46.204" v="168" actId="20577"/>
        <pc:sldMkLst>
          <pc:docMk/>
          <pc:sldMk cId="0" sldId="276"/>
        </pc:sldMkLst>
        <pc:spChg chg="add mod">
          <ac:chgData name="Li, Yuxuan" userId="S::li4196@purdue.edu::e9347105-be2c-4e39-86e7-b0eec9763b22" providerId="AD" clId="Web-{C94FDCCE-20ED-76E0-E72B-64C45AAD9F9D}" dt="2021-10-03T15:24:46.204" v="168" actId="20577"/>
          <ac:spMkLst>
            <pc:docMk/>
            <pc:sldMk cId="0" sldId="276"/>
            <ac:spMk id="2" creationId="{0903B493-A21B-4542-AAA1-EE1614A413A5}"/>
          </ac:spMkLst>
        </pc:spChg>
      </pc:sldChg>
      <pc:sldChg chg="addSp delSp modSp">
        <pc:chgData name="Li, Yuxuan" userId="S::li4196@purdue.edu::e9347105-be2c-4e39-86e7-b0eec9763b22" providerId="AD" clId="Web-{C94FDCCE-20ED-76E0-E72B-64C45AAD9F9D}" dt="2021-10-03T15:28:13.860" v="183"/>
        <pc:sldMkLst>
          <pc:docMk/>
          <pc:sldMk cId="0" sldId="279"/>
        </pc:sldMkLst>
        <pc:spChg chg="add del mod">
          <ac:chgData name="Li, Yuxuan" userId="S::li4196@purdue.edu::e9347105-be2c-4e39-86e7-b0eec9763b22" providerId="AD" clId="Web-{C94FDCCE-20ED-76E0-E72B-64C45AAD9F9D}" dt="2021-10-03T15:28:13.860" v="183"/>
          <ac:spMkLst>
            <pc:docMk/>
            <pc:sldMk cId="0" sldId="279"/>
            <ac:spMk id="3" creationId="{ED1AFDE4-01D2-4A03-98DB-D8C6D7CFBEA4}"/>
          </ac:spMkLst>
        </pc:spChg>
        <pc:spChg chg="add del mod">
          <ac:chgData name="Li, Yuxuan" userId="S::li4196@purdue.edu::e9347105-be2c-4e39-86e7-b0eec9763b22" providerId="AD" clId="Web-{C94FDCCE-20ED-76E0-E72B-64C45AAD9F9D}" dt="2021-10-03T15:28:09.954" v="182"/>
          <ac:spMkLst>
            <pc:docMk/>
            <pc:sldMk cId="0" sldId="279"/>
            <ac:spMk id="5" creationId="{BDAA1494-C335-45B4-9443-EA308AAA21BA}"/>
          </ac:spMkLst>
        </pc:spChg>
        <pc:spChg chg="mod">
          <ac:chgData name="Li, Yuxuan" userId="S::li4196@purdue.edu::e9347105-be2c-4e39-86e7-b0eec9763b22" providerId="AD" clId="Web-{C94FDCCE-20ED-76E0-E72B-64C45AAD9F9D}" dt="2021-10-03T15:27:17.080" v="176" actId="20577"/>
          <ac:spMkLst>
            <pc:docMk/>
            <pc:sldMk cId="0" sldId="279"/>
            <ac:spMk id="1540" creationId="{00000000-0000-0000-0000-000000000000}"/>
          </ac:spMkLst>
        </pc:spChg>
        <pc:spChg chg="del">
          <ac:chgData name="Li, Yuxuan" userId="S::li4196@purdue.edu::e9347105-be2c-4e39-86e7-b0eec9763b22" providerId="AD" clId="Web-{C94FDCCE-20ED-76E0-E72B-64C45AAD9F9D}" dt="2021-10-03T15:27:57.423" v="180"/>
          <ac:spMkLst>
            <pc:docMk/>
            <pc:sldMk cId="0" sldId="279"/>
            <ac:spMk id="1541" creationId="{00000000-0000-0000-0000-000000000000}"/>
          </ac:spMkLst>
        </pc:spChg>
        <pc:spChg chg="del">
          <ac:chgData name="Li, Yuxuan" userId="S::li4196@purdue.edu::e9347105-be2c-4e39-86e7-b0eec9763b22" providerId="AD" clId="Web-{C94FDCCE-20ED-76E0-E72B-64C45AAD9F9D}" dt="2021-10-03T15:27:57.782" v="181"/>
          <ac:spMkLst>
            <pc:docMk/>
            <pc:sldMk cId="0" sldId="279"/>
            <ac:spMk id="1542" creationId="{00000000-0000-0000-0000-000000000000}"/>
          </ac:spMkLst>
        </pc:spChg>
        <pc:spChg chg="mod">
          <ac:chgData name="Li, Yuxuan" userId="S::li4196@purdue.edu::e9347105-be2c-4e39-86e7-b0eec9763b22" providerId="AD" clId="Web-{C94FDCCE-20ED-76E0-E72B-64C45AAD9F9D}" dt="2021-10-03T15:27:35.095" v="179" actId="20577"/>
          <ac:spMkLst>
            <pc:docMk/>
            <pc:sldMk cId="0" sldId="279"/>
            <ac:spMk id="1543" creationId="{00000000-0000-0000-0000-000000000000}"/>
          </ac:spMkLst>
        </pc:spChg>
      </pc:sldChg>
      <pc:sldChg chg="modSp">
        <pc:chgData name="Li, Yuxuan" userId="S::li4196@purdue.edu::e9347105-be2c-4e39-86e7-b0eec9763b22" providerId="AD" clId="Web-{C94FDCCE-20ED-76E0-E72B-64C45AAD9F9D}" dt="2021-10-03T15:13:17.600" v="98" actId="1076"/>
        <pc:sldMkLst>
          <pc:docMk/>
          <pc:sldMk cId="0" sldId="281"/>
        </pc:sldMkLst>
        <pc:spChg chg="mod">
          <ac:chgData name="Li, Yuxuan" userId="S::li4196@purdue.edu::e9347105-be2c-4e39-86e7-b0eec9763b22" providerId="AD" clId="Web-{C94FDCCE-20ED-76E0-E72B-64C45AAD9F9D}" dt="2021-10-03T15:13:00.569" v="90" actId="20577"/>
          <ac:spMkLst>
            <pc:docMk/>
            <pc:sldMk cId="0" sldId="281"/>
            <ac:spMk id="3" creationId="{FD318FC8-E5BB-47D9-AC81-B1A033145905}"/>
          </ac:spMkLst>
        </pc:spChg>
        <pc:spChg chg="mod">
          <ac:chgData name="Li, Yuxuan" userId="S::li4196@purdue.edu::e9347105-be2c-4e39-86e7-b0eec9763b22" providerId="AD" clId="Web-{C94FDCCE-20ED-76E0-E72B-64C45AAD9F9D}" dt="2021-10-03T15:13:17.335" v="97" actId="20577"/>
          <ac:spMkLst>
            <pc:docMk/>
            <pc:sldMk cId="0" sldId="281"/>
            <ac:spMk id="26" creationId="{BBCC0D4C-CD37-4BEB-A6A5-47AE96B77E95}"/>
          </ac:spMkLst>
        </pc:spChg>
        <pc:picChg chg="mod">
          <ac:chgData name="Li, Yuxuan" userId="S::li4196@purdue.edu::e9347105-be2c-4e39-86e7-b0eec9763b22" providerId="AD" clId="Web-{C94FDCCE-20ED-76E0-E72B-64C45AAD9F9D}" dt="2021-10-03T15:13:17.600" v="98" actId="1076"/>
          <ac:picMkLst>
            <pc:docMk/>
            <pc:sldMk cId="0" sldId="281"/>
            <ac:picMk id="4" creationId="{D40C6E13-1B2A-4752-AEB1-ADED5C3CE4EE}"/>
          </ac:picMkLst>
        </pc:picChg>
      </pc:sldChg>
      <pc:sldChg chg="modSp">
        <pc:chgData name="Li, Yuxuan" userId="S::li4196@purdue.edu::e9347105-be2c-4e39-86e7-b0eec9763b22" providerId="AD" clId="Web-{C94FDCCE-20ED-76E0-E72B-64C45AAD9F9D}" dt="2021-10-03T15:19:37.735" v="139" actId="20577"/>
        <pc:sldMkLst>
          <pc:docMk/>
          <pc:sldMk cId="2891922655" sldId="318"/>
        </pc:sldMkLst>
        <pc:spChg chg="mod">
          <ac:chgData name="Li, Yuxuan" userId="S::li4196@purdue.edu::e9347105-be2c-4e39-86e7-b0eec9763b22" providerId="AD" clId="Web-{C94FDCCE-20ED-76E0-E72B-64C45AAD9F9D}" dt="2021-10-03T15:19:37.735" v="139" actId="20577"/>
          <ac:spMkLst>
            <pc:docMk/>
            <pc:sldMk cId="2891922655" sldId="318"/>
            <ac:spMk id="1425" creationId="{00000000-0000-0000-0000-000000000000}"/>
          </ac:spMkLst>
        </pc:spChg>
      </pc:sldChg>
      <pc:sldChg chg="modSp">
        <pc:chgData name="Li, Yuxuan" userId="S::li4196@purdue.edu::e9347105-be2c-4e39-86e7-b0eec9763b22" providerId="AD" clId="Web-{C94FDCCE-20ED-76E0-E72B-64C45AAD9F9D}" dt="2021-10-03T15:15:46.833" v="105" actId="20577"/>
        <pc:sldMkLst>
          <pc:docMk/>
          <pc:sldMk cId="4164340585" sldId="320"/>
        </pc:sldMkLst>
        <pc:spChg chg="mod">
          <ac:chgData name="Li, Yuxuan" userId="S::li4196@purdue.edu::e9347105-be2c-4e39-86e7-b0eec9763b22" providerId="AD" clId="Web-{C94FDCCE-20ED-76E0-E72B-64C45AAD9F9D}" dt="2021-10-03T15:15:46.833" v="105" actId="20577"/>
          <ac:spMkLst>
            <pc:docMk/>
            <pc:sldMk cId="4164340585" sldId="320"/>
            <ac:spMk id="1425" creationId="{00000000-0000-0000-0000-000000000000}"/>
          </ac:spMkLst>
        </pc:spChg>
      </pc:sldChg>
      <pc:sldChg chg="delSp">
        <pc:chgData name="Li, Yuxuan" userId="S::li4196@purdue.edu::e9347105-be2c-4e39-86e7-b0eec9763b22" providerId="AD" clId="Web-{C94FDCCE-20ED-76E0-E72B-64C45AAD9F9D}" dt="2021-10-03T15:10:52.290" v="81"/>
        <pc:sldMkLst>
          <pc:docMk/>
          <pc:sldMk cId="3731254593" sldId="323"/>
        </pc:sldMkLst>
        <pc:picChg chg="del">
          <ac:chgData name="Li, Yuxuan" userId="S::li4196@purdue.edu::e9347105-be2c-4e39-86e7-b0eec9763b22" providerId="AD" clId="Web-{C94FDCCE-20ED-76E0-E72B-64C45AAD9F9D}" dt="2021-10-03T15:10:52.290" v="81"/>
          <ac:picMkLst>
            <pc:docMk/>
            <pc:sldMk cId="3731254593" sldId="323"/>
            <ac:picMk id="12" creationId="{1B6287F2-101A-4420-84E2-6D0AA76D000E}"/>
          </ac:picMkLst>
        </pc:picChg>
      </pc:sldChg>
      <pc:sldChg chg="ord">
        <pc:chgData name="Li, Yuxuan" userId="S::li4196@purdue.edu::e9347105-be2c-4e39-86e7-b0eec9763b22" providerId="AD" clId="Web-{C94FDCCE-20ED-76E0-E72B-64C45AAD9F9D}" dt="2021-10-03T15:19:52.048" v="142"/>
        <pc:sldMkLst>
          <pc:docMk/>
          <pc:sldMk cId="3483343572" sldId="327"/>
        </pc:sldMkLst>
      </pc:sldChg>
      <pc:sldChg chg="modSp">
        <pc:chgData name="Li, Yuxuan" userId="S::li4196@purdue.edu::e9347105-be2c-4e39-86e7-b0eec9763b22" providerId="AD" clId="Web-{C94FDCCE-20ED-76E0-E72B-64C45AAD9F9D}" dt="2021-10-03T15:13:31.850" v="99" actId="1076"/>
        <pc:sldMkLst>
          <pc:docMk/>
          <pc:sldMk cId="2478249463" sldId="328"/>
        </pc:sldMkLst>
        <pc:picChg chg="mod">
          <ac:chgData name="Li, Yuxuan" userId="S::li4196@purdue.edu::e9347105-be2c-4e39-86e7-b0eec9763b22" providerId="AD" clId="Web-{C94FDCCE-20ED-76E0-E72B-64C45AAD9F9D}" dt="2021-10-03T15:13:31.850" v="99" actId="1076"/>
          <ac:picMkLst>
            <pc:docMk/>
            <pc:sldMk cId="2478249463" sldId="328"/>
            <ac:picMk id="2" creationId="{8396399B-A344-4FA3-9E84-938D4D0EC326}"/>
          </ac:picMkLst>
        </pc:picChg>
      </pc:sldChg>
      <pc:sldChg chg="modSp">
        <pc:chgData name="Li, Yuxuan" userId="S::li4196@purdue.edu::e9347105-be2c-4e39-86e7-b0eec9763b22" providerId="AD" clId="Web-{C94FDCCE-20ED-76E0-E72B-64C45AAD9F9D}" dt="2021-10-03T15:21:20.051" v="143" actId="1076"/>
        <pc:sldMkLst>
          <pc:docMk/>
          <pc:sldMk cId="4092983816" sldId="335"/>
        </pc:sldMkLst>
        <pc:picChg chg="mod">
          <ac:chgData name="Li, Yuxuan" userId="S::li4196@purdue.edu::e9347105-be2c-4e39-86e7-b0eec9763b22" providerId="AD" clId="Web-{C94FDCCE-20ED-76E0-E72B-64C45AAD9F9D}" dt="2021-10-03T15:21:20.051" v="143" actId="1076"/>
          <ac:picMkLst>
            <pc:docMk/>
            <pc:sldMk cId="4092983816" sldId="335"/>
            <ac:picMk id="939" creationId="{00000000-0000-0000-0000-000000000000}"/>
          </ac:picMkLst>
        </pc:picChg>
      </pc:sldChg>
      <pc:sldChg chg="addSp modSp">
        <pc:chgData name="Li, Yuxuan" userId="S::li4196@purdue.edu::e9347105-be2c-4e39-86e7-b0eec9763b22" providerId="AD" clId="Web-{C94FDCCE-20ED-76E0-E72B-64C45AAD9F9D}" dt="2021-10-03T15:03:12.532" v="63" actId="20577"/>
        <pc:sldMkLst>
          <pc:docMk/>
          <pc:sldMk cId="448664178" sldId="342"/>
        </pc:sldMkLst>
        <pc:spChg chg="add mod">
          <ac:chgData name="Li, Yuxuan" userId="S::li4196@purdue.edu::e9347105-be2c-4e39-86e7-b0eec9763b22" providerId="AD" clId="Web-{C94FDCCE-20ED-76E0-E72B-64C45AAD9F9D}" dt="2021-10-03T15:03:12.532" v="63" actId="20577"/>
          <ac:spMkLst>
            <pc:docMk/>
            <pc:sldMk cId="448664178" sldId="342"/>
            <ac:spMk id="3" creationId="{38217046-B304-43FE-A54B-1C39187ACC0E}"/>
          </ac:spMkLst>
        </pc:spChg>
        <pc:spChg chg="mod">
          <ac:chgData name="Li, Yuxuan" userId="S::li4196@purdue.edu::e9347105-be2c-4e39-86e7-b0eec9763b22" providerId="AD" clId="Web-{C94FDCCE-20ED-76E0-E72B-64C45AAD9F9D}" dt="2021-10-03T15:02:00.721" v="48" actId="20577"/>
          <ac:spMkLst>
            <pc:docMk/>
            <pc:sldMk cId="448664178" sldId="342"/>
            <ac:spMk id="1601" creationId="{00000000-0000-0000-0000-000000000000}"/>
          </ac:spMkLst>
        </pc:spChg>
      </pc:sldChg>
      <pc:sldChg chg="addSp delSp modSp add replId">
        <pc:chgData name="Li, Yuxuan" userId="S::li4196@purdue.edu::e9347105-be2c-4e39-86e7-b0eec9763b22" providerId="AD" clId="Web-{C94FDCCE-20ED-76E0-E72B-64C45AAD9F9D}" dt="2021-10-03T15:34:40.260" v="199" actId="1076"/>
        <pc:sldMkLst>
          <pc:docMk/>
          <pc:sldMk cId="925189362" sldId="350"/>
        </pc:sldMkLst>
        <pc:spChg chg="del mod">
          <ac:chgData name="Li, Yuxuan" userId="S::li4196@purdue.edu::e9347105-be2c-4e39-86e7-b0eec9763b22" providerId="AD" clId="Web-{C94FDCCE-20ED-76E0-E72B-64C45AAD9F9D}" dt="2021-10-03T14:53:31.432" v="23"/>
          <ac:spMkLst>
            <pc:docMk/>
            <pc:sldMk cId="925189362" sldId="350"/>
            <ac:spMk id="2" creationId="{027F17D0-0DA1-4E4D-849C-99C34437D57B}"/>
          </ac:spMkLst>
        </pc:spChg>
        <pc:spChg chg="del">
          <ac:chgData name="Li, Yuxuan" userId="S::li4196@purdue.edu::e9347105-be2c-4e39-86e7-b0eec9763b22" providerId="AD" clId="Web-{C94FDCCE-20ED-76E0-E72B-64C45AAD9F9D}" dt="2021-10-03T14:53:31.416" v="21"/>
          <ac:spMkLst>
            <pc:docMk/>
            <pc:sldMk cId="925189362" sldId="350"/>
            <ac:spMk id="3" creationId="{B2303699-D215-4657-8020-BDB4388292A0}"/>
          </ac:spMkLst>
        </pc:spChg>
        <pc:spChg chg="add mod">
          <ac:chgData name="Li, Yuxuan" userId="S::li4196@purdue.edu::e9347105-be2c-4e39-86e7-b0eec9763b22" providerId="AD" clId="Web-{C94FDCCE-20ED-76E0-E72B-64C45AAD9F9D}" dt="2021-10-03T15:34:40.260" v="199" actId="1076"/>
          <ac:spMkLst>
            <pc:docMk/>
            <pc:sldMk cId="925189362" sldId="350"/>
            <ac:spMk id="4" creationId="{320CD788-8726-4A29-8ACF-578A920C8B0C}"/>
          </ac:spMkLst>
        </pc:spChg>
        <pc:spChg chg="del">
          <ac:chgData name="Li, Yuxuan" userId="S::li4196@purdue.edu::e9347105-be2c-4e39-86e7-b0eec9763b22" providerId="AD" clId="Web-{C94FDCCE-20ED-76E0-E72B-64C45AAD9F9D}" dt="2021-10-03T14:54:24.181" v="32"/>
          <ac:spMkLst>
            <pc:docMk/>
            <pc:sldMk cId="925189362" sldId="350"/>
            <ac:spMk id="6" creationId="{FED0A62F-E3B2-4B59-B020-1B35CDD18E03}"/>
          </ac:spMkLst>
        </pc:spChg>
        <pc:spChg chg="del">
          <ac:chgData name="Li, Yuxuan" userId="S::li4196@purdue.edu::e9347105-be2c-4e39-86e7-b0eec9763b22" providerId="AD" clId="Web-{C94FDCCE-20ED-76E0-E72B-64C45AAD9F9D}" dt="2021-10-03T14:53:27.963" v="14"/>
          <ac:spMkLst>
            <pc:docMk/>
            <pc:sldMk cId="925189362" sldId="350"/>
            <ac:spMk id="13" creationId="{F429F8BC-70D7-48BC-A70D-E4D14122DDD7}"/>
          </ac:spMkLst>
        </pc:spChg>
        <pc:spChg chg="del">
          <ac:chgData name="Li, Yuxuan" userId="S::li4196@purdue.edu::e9347105-be2c-4e39-86e7-b0eec9763b22" providerId="AD" clId="Web-{C94FDCCE-20ED-76E0-E72B-64C45AAD9F9D}" dt="2021-10-03T14:54:27.509" v="33"/>
          <ac:spMkLst>
            <pc:docMk/>
            <pc:sldMk cId="925189362" sldId="350"/>
            <ac:spMk id="15" creationId="{04D83B26-6F61-4F23-BA6E-97A94C5CC753}"/>
          </ac:spMkLst>
        </pc:spChg>
        <pc:spChg chg="del">
          <ac:chgData name="Li, Yuxuan" userId="S::li4196@purdue.edu::e9347105-be2c-4e39-86e7-b0eec9763b22" providerId="AD" clId="Web-{C94FDCCE-20ED-76E0-E72B-64C45AAD9F9D}" dt="2021-10-03T14:53:31.416" v="20"/>
          <ac:spMkLst>
            <pc:docMk/>
            <pc:sldMk cId="925189362" sldId="350"/>
            <ac:spMk id="17" creationId="{BAD94F17-87DE-4367-836E-1ADC72098043}"/>
          </ac:spMkLst>
        </pc:spChg>
        <pc:spChg chg="del">
          <ac:chgData name="Li, Yuxuan" userId="S::li4196@purdue.edu::e9347105-be2c-4e39-86e7-b0eec9763b22" providerId="AD" clId="Web-{C94FDCCE-20ED-76E0-E72B-64C45AAD9F9D}" dt="2021-10-03T14:54:30.993" v="34"/>
          <ac:spMkLst>
            <pc:docMk/>
            <pc:sldMk cId="925189362" sldId="350"/>
            <ac:spMk id="18" creationId="{35004952-113C-4330-A677-98A7CD63A6CB}"/>
          </ac:spMkLst>
        </pc:spChg>
        <pc:spChg chg="del">
          <ac:chgData name="Li, Yuxuan" userId="S::li4196@purdue.edu::e9347105-be2c-4e39-86e7-b0eec9763b22" providerId="AD" clId="Web-{C94FDCCE-20ED-76E0-E72B-64C45AAD9F9D}" dt="2021-10-03T14:53:31.416" v="19"/>
          <ac:spMkLst>
            <pc:docMk/>
            <pc:sldMk cId="925189362" sldId="350"/>
            <ac:spMk id="19" creationId="{5D2759E7-A14B-4489-9A27-F2FC8A20BEBD}"/>
          </ac:spMkLst>
        </pc:spChg>
        <pc:spChg chg="del">
          <ac:chgData name="Li, Yuxuan" userId="S::li4196@purdue.edu::e9347105-be2c-4e39-86e7-b0eec9763b22" providerId="AD" clId="Web-{C94FDCCE-20ED-76E0-E72B-64C45AAD9F9D}" dt="2021-10-03T14:53:34.869" v="28"/>
          <ac:spMkLst>
            <pc:docMk/>
            <pc:sldMk cId="925189362" sldId="350"/>
            <ac:spMk id="20" creationId="{95877909-32EB-4981-A918-91628710E5D0}"/>
          </ac:spMkLst>
        </pc:spChg>
        <pc:spChg chg="del mod">
          <ac:chgData name="Li, Yuxuan" userId="S::li4196@purdue.edu::e9347105-be2c-4e39-86e7-b0eec9763b22" providerId="AD" clId="Web-{C94FDCCE-20ED-76E0-E72B-64C45AAD9F9D}" dt="2021-10-03T14:54:20.587" v="31"/>
          <ac:spMkLst>
            <pc:docMk/>
            <pc:sldMk cId="925189362" sldId="350"/>
            <ac:spMk id="22" creationId="{510B924E-9758-48F4-9123-3A6702315C5D}"/>
          </ac:spMkLst>
        </pc:spChg>
        <pc:spChg chg="del">
          <ac:chgData name="Li, Yuxuan" userId="S::li4196@purdue.edu::e9347105-be2c-4e39-86e7-b0eec9763b22" providerId="AD" clId="Web-{C94FDCCE-20ED-76E0-E72B-64C45AAD9F9D}" dt="2021-10-03T14:53:31.416" v="16"/>
          <ac:spMkLst>
            <pc:docMk/>
            <pc:sldMk cId="925189362" sldId="350"/>
            <ac:spMk id="23" creationId="{A99D1C6C-83F7-4A22-B44C-D3347B3FF435}"/>
          </ac:spMkLst>
        </pc:spChg>
        <pc:spChg chg="mod">
          <ac:chgData name="Li, Yuxuan" userId="S::li4196@purdue.edu::e9347105-be2c-4e39-86e7-b0eec9763b22" providerId="AD" clId="Web-{C94FDCCE-20ED-76E0-E72B-64C45AAD9F9D}" dt="2021-10-03T15:34:18.214" v="188" actId="20577"/>
          <ac:spMkLst>
            <pc:docMk/>
            <pc:sldMk cId="925189362" sldId="350"/>
            <ac:spMk id="789" creationId="{00000000-0000-0000-0000-000000000000}"/>
          </ac:spMkLst>
        </pc:spChg>
        <pc:spChg chg="del">
          <ac:chgData name="Li, Yuxuan" userId="S::li4196@purdue.edu::e9347105-be2c-4e39-86e7-b0eec9763b22" providerId="AD" clId="Web-{C94FDCCE-20ED-76E0-E72B-64C45AAD9F9D}" dt="2021-10-03T14:53:31.432" v="26"/>
          <ac:spMkLst>
            <pc:docMk/>
            <pc:sldMk cId="925189362" sldId="350"/>
            <ac:spMk id="858" creationId="{00000000-0000-0000-0000-000000000000}"/>
          </ac:spMkLst>
        </pc:spChg>
        <pc:spChg chg="del">
          <ac:chgData name="Li, Yuxuan" userId="S::li4196@purdue.edu::e9347105-be2c-4e39-86e7-b0eec9763b22" providerId="AD" clId="Web-{C94FDCCE-20ED-76E0-E72B-64C45AAD9F9D}" dt="2021-10-03T14:53:31.432" v="25"/>
          <ac:spMkLst>
            <pc:docMk/>
            <pc:sldMk cId="925189362" sldId="350"/>
            <ac:spMk id="859" creationId="{00000000-0000-0000-0000-000000000000}"/>
          </ac:spMkLst>
        </pc:spChg>
        <pc:spChg chg="del">
          <ac:chgData name="Li, Yuxuan" userId="S::li4196@purdue.edu::e9347105-be2c-4e39-86e7-b0eec9763b22" providerId="AD" clId="Web-{C94FDCCE-20ED-76E0-E72B-64C45AAD9F9D}" dt="2021-10-03T14:53:31.432" v="24"/>
          <ac:spMkLst>
            <pc:docMk/>
            <pc:sldMk cId="925189362" sldId="350"/>
            <ac:spMk id="864" creationId="{00000000-0000-0000-0000-000000000000}"/>
          </ac:spMkLst>
        </pc:spChg>
        <pc:picChg chg="del">
          <ac:chgData name="Li, Yuxuan" userId="S::li4196@purdue.edu::e9347105-be2c-4e39-86e7-b0eec9763b22" providerId="AD" clId="Web-{C94FDCCE-20ED-76E0-E72B-64C45AAD9F9D}" dt="2021-10-03T14:53:31.416" v="18"/>
          <ac:picMkLst>
            <pc:docMk/>
            <pc:sldMk cId="925189362" sldId="350"/>
            <ac:picMk id="7" creationId="{6B99C7AF-CAE9-4627-9E5B-F72B9AB26506}"/>
          </ac:picMkLst>
        </pc:picChg>
        <pc:picChg chg="del">
          <ac:chgData name="Li, Yuxuan" userId="S::li4196@purdue.edu::e9347105-be2c-4e39-86e7-b0eec9763b22" providerId="AD" clId="Web-{C94FDCCE-20ED-76E0-E72B-64C45AAD9F9D}" dt="2021-10-03T14:53:31.432" v="22"/>
          <ac:picMkLst>
            <pc:docMk/>
            <pc:sldMk cId="925189362" sldId="350"/>
            <ac:picMk id="9" creationId="{0C2E29A8-C7CD-4489-BDC1-6C426D7CC59C}"/>
          </ac:picMkLst>
        </pc:picChg>
        <pc:picChg chg="del">
          <ac:chgData name="Li, Yuxuan" userId="S::li4196@purdue.edu::e9347105-be2c-4e39-86e7-b0eec9763b22" providerId="AD" clId="Web-{C94FDCCE-20ED-76E0-E72B-64C45AAD9F9D}" dt="2021-10-03T14:53:31.416" v="17"/>
          <ac:picMkLst>
            <pc:docMk/>
            <pc:sldMk cId="925189362" sldId="350"/>
            <ac:picMk id="10" creationId="{5E001604-3227-4459-9D6F-C39C8A607DF5}"/>
          </ac:picMkLst>
        </pc:picChg>
        <pc:picChg chg="del">
          <ac:chgData name="Li, Yuxuan" userId="S::li4196@purdue.edu::e9347105-be2c-4e39-86e7-b0eec9763b22" providerId="AD" clId="Web-{C94FDCCE-20ED-76E0-E72B-64C45AAD9F9D}" dt="2021-10-03T14:53:20.932" v="11"/>
          <ac:picMkLst>
            <pc:docMk/>
            <pc:sldMk cId="925189362" sldId="350"/>
            <ac:picMk id="11" creationId="{BF6BF3B8-A446-441F-BBFE-0BBF8D76A4EF}"/>
          </ac:picMkLst>
        </pc:picChg>
        <pc:picChg chg="del">
          <ac:chgData name="Li, Yuxuan" userId="S::li4196@purdue.edu::e9347105-be2c-4e39-86e7-b0eec9763b22" providerId="AD" clId="Web-{C94FDCCE-20ED-76E0-E72B-64C45AAD9F9D}" dt="2021-10-03T14:53:31.416" v="15"/>
          <ac:picMkLst>
            <pc:docMk/>
            <pc:sldMk cId="925189362" sldId="350"/>
            <ac:picMk id="12" creationId="{5BBA83F6-CBFB-4AE1-97F9-FC0FB248D10B}"/>
          </ac:picMkLst>
        </pc:picChg>
        <pc:picChg chg="del">
          <ac:chgData name="Li, Yuxuan" userId="S::li4196@purdue.edu::e9347105-be2c-4e39-86e7-b0eec9763b22" providerId="AD" clId="Web-{C94FDCCE-20ED-76E0-E72B-64C45AAD9F9D}" dt="2021-10-03T14:53:34.901" v="29"/>
          <ac:picMkLst>
            <pc:docMk/>
            <pc:sldMk cId="925189362" sldId="350"/>
            <ac:picMk id="14" creationId="{B1E94374-98AA-4D82-9960-A96664286336}"/>
          </ac:picMkLst>
        </pc:picChg>
        <pc:picChg chg="del">
          <ac:chgData name="Li, Yuxuan" userId="S::li4196@purdue.edu::e9347105-be2c-4e39-86e7-b0eec9763b22" providerId="AD" clId="Web-{C94FDCCE-20ED-76E0-E72B-64C45AAD9F9D}" dt="2021-10-03T14:53:34.838" v="27"/>
          <ac:picMkLst>
            <pc:docMk/>
            <pc:sldMk cId="925189362" sldId="350"/>
            <ac:picMk id="25" creationId="{E5F7BA34-776E-40B7-A406-7D92157E50E3}"/>
          </ac:picMkLst>
        </pc:picChg>
      </pc:sldChg>
      <pc:sldChg chg="modSp add ord replId">
        <pc:chgData name="Li, Yuxuan" userId="S::li4196@purdue.edu::e9347105-be2c-4e39-86e7-b0eec9763b22" providerId="AD" clId="Web-{C94FDCCE-20ED-76E0-E72B-64C45AAD9F9D}" dt="2021-10-03T15:17:43.893" v="117" actId="20577"/>
        <pc:sldMkLst>
          <pc:docMk/>
          <pc:sldMk cId="55030751" sldId="351"/>
        </pc:sldMkLst>
        <pc:spChg chg="mod">
          <ac:chgData name="Li, Yuxuan" userId="S::li4196@purdue.edu::e9347105-be2c-4e39-86e7-b0eec9763b22" providerId="AD" clId="Web-{C94FDCCE-20ED-76E0-E72B-64C45AAD9F9D}" dt="2021-10-03T15:17:43.893" v="117" actId="20577"/>
          <ac:spMkLst>
            <pc:docMk/>
            <pc:sldMk cId="55030751" sldId="351"/>
            <ac:spMk id="1425" creationId="{00000000-0000-0000-0000-000000000000}"/>
          </ac:spMkLst>
        </pc:spChg>
      </pc:sldChg>
      <pc:sldChg chg="modSp add del replId">
        <pc:chgData name="Li, Yuxuan" userId="S::li4196@purdue.edu::e9347105-be2c-4e39-86e7-b0eec9763b22" providerId="AD" clId="Web-{C94FDCCE-20ED-76E0-E72B-64C45AAD9F9D}" dt="2021-10-03T15:19:44.876" v="140"/>
        <pc:sldMkLst>
          <pc:docMk/>
          <pc:sldMk cId="987766123" sldId="352"/>
        </pc:sldMkLst>
        <pc:spChg chg="mod">
          <ac:chgData name="Li, Yuxuan" userId="S::li4196@purdue.edu::e9347105-be2c-4e39-86e7-b0eec9763b22" providerId="AD" clId="Web-{C94FDCCE-20ED-76E0-E72B-64C45AAD9F9D}" dt="2021-10-03T15:18:32.627" v="121" actId="20577"/>
          <ac:spMkLst>
            <pc:docMk/>
            <pc:sldMk cId="987766123" sldId="352"/>
            <ac:spMk id="1425" creationId="{00000000-0000-0000-0000-000000000000}"/>
          </ac:spMkLst>
        </pc:spChg>
      </pc:sldChg>
      <pc:sldChg chg="add replId">
        <pc:chgData name="Li, Yuxuan" userId="S::li4196@purdue.edu::e9347105-be2c-4e39-86e7-b0eec9763b22" providerId="AD" clId="Web-{C94FDCCE-20ED-76E0-E72B-64C45AAD9F9D}" dt="2021-10-03T15:19:48.485" v="141"/>
        <pc:sldMkLst>
          <pc:docMk/>
          <pc:sldMk cId="2987856342" sldId="352"/>
        </pc:sldMkLst>
      </pc:sldChg>
    </pc:docChg>
  </pc:docChgLst>
  <pc:docChgLst>
    <pc:chgData name="Popuri, Prabhuram" userId="S::ppopuri@purdue.edu::6721c69b-bd6c-4182-9c6d-da3d25a8d427" providerId="AD" clId="Web-{9399960E-9149-4381-8436-5883433F3163}"/>
    <pc:docChg chg="modSld">
      <pc:chgData name="Popuri, Prabhuram" userId="S::ppopuri@purdue.edu::6721c69b-bd6c-4182-9c6d-da3d25a8d427" providerId="AD" clId="Web-{9399960E-9149-4381-8436-5883433F3163}" dt="2021-10-03T18:43:33.452" v="0" actId="20577"/>
      <pc:docMkLst>
        <pc:docMk/>
      </pc:docMkLst>
      <pc:sldChg chg="modSp">
        <pc:chgData name="Popuri, Prabhuram" userId="S::ppopuri@purdue.edu::6721c69b-bd6c-4182-9c6d-da3d25a8d427" providerId="AD" clId="Web-{9399960E-9149-4381-8436-5883433F3163}" dt="2021-10-03T18:43:33.452" v="0" actId="20577"/>
        <pc:sldMkLst>
          <pc:docMk/>
          <pc:sldMk cId="0" sldId="257"/>
        </pc:sldMkLst>
        <pc:spChg chg="mod">
          <ac:chgData name="Popuri, Prabhuram" userId="S::ppopuri@purdue.edu::6721c69b-bd6c-4182-9c6d-da3d25a8d427" providerId="AD" clId="Web-{9399960E-9149-4381-8436-5883433F3163}" dt="2021-10-03T18:43:33.452" v="0" actId="20577"/>
          <ac:spMkLst>
            <pc:docMk/>
            <pc:sldMk cId="0" sldId="257"/>
            <ac:spMk id="472" creationId="{00000000-0000-0000-0000-000000000000}"/>
          </ac:spMkLst>
        </pc:spChg>
      </pc:sldChg>
    </pc:docChg>
  </pc:docChgLst>
  <pc:docChgLst>
    <pc:chgData name="Li, Yuxuan" userId="S::li4196@purdue.edu::e9347105-be2c-4e39-86e7-b0eec9763b22" providerId="AD" clId="Web-{433A98F7-E755-3ADC-0626-AD89ACCCDF2B}"/>
    <pc:docChg chg="addSld delSld modSld sldOrd">
      <pc:chgData name="Li, Yuxuan" userId="S::li4196@purdue.edu::e9347105-be2c-4e39-86e7-b0eec9763b22" providerId="AD" clId="Web-{433A98F7-E755-3ADC-0626-AD89ACCCDF2B}" dt="2021-10-01T05:48:46.780" v="1922" actId="20577"/>
      <pc:docMkLst>
        <pc:docMk/>
      </pc:docMkLst>
      <pc:sldChg chg="modSp del">
        <pc:chgData name="Li, Yuxuan" userId="S::li4196@purdue.edu::e9347105-be2c-4e39-86e7-b0eec9763b22" providerId="AD" clId="Web-{433A98F7-E755-3ADC-0626-AD89ACCCDF2B}" dt="2021-10-01T02:03:25.484" v="881"/>
        <pc:sldMkLst>
          <pc:docMk/>
          <pc:sldMk cId="0" sldId="259"/>
        </pc:sldMkLst>
        <pc:spChg chg="mod">
          <ac:chgData name="Li, Yuxuan" userId="S::li4196@purdue.edu::e9347105-be2c-4e39-86e7-b0eec9763b22" providerId="AD" clId="Web-{433A98F7-E755-3ADC-0626-AD89ACCCDF2B}" dt="2021-10-01T01:29:48.870" v="0" actId="1076"/>
          <ac:spMkLst>
            <pc:docMk/>
            <pc:sldMk cId="0" sldId="259"/>
            <ac:spMk id="29" creationId="{9EC8484C-B279-4FF8-9703-BE8033B38C5D}"/>
          </ac:spMkLst>
        </pc:spChg>
      </pc:sldChg>
      <pc:sldChg chg="modSp">
        <pc:chgData name="Li, Yuxuan" userId="S::li4196@purdue.edu::e9347105-be2c-4e39-86e7-b0eec9763b22" providerId="AD" clId="Web-{433A98F7-E755-3ADC-0626-AD89ACCCDF2B}" dt="2021-10-01T05:37:32.780" v="1815" actId="1076"/>
        <pc:sldMkLst>
          <pc:docMk/>
          <pc:sldMk cId="0" sldId="260"/>
        </pc:sldMkLst>
        <pc:spChg chg="mod">
          <ac:chgData name="Li, Yuxuan" userId="S::li4196@purdue.edu::e9347105-be2c-4e39-86e7-b0eec9763b22" providerId="AD" clId="Web-{433A98F7-E755-3ADC-0626-AD89ACCCDF2B}" dt="2021-10-01T05:37:32.780" v="1815" actId="1076"/>
          <ac:spMkLst>
            <pc:docMk/>
            <pc:sldMk cId="0" sldId="260"/>
            <ac:spMk id="25" creationId="{6D39A01F-7FA4-41D2-A6EB-B718F0A2B575}"/>
          </ac:spMkLst>
        </pc:spChg>
      </pc:sldChg>
      <pc:sldChg chg="del">
        <pc:chgData name="Li, Yuxuan" userId="S::li4196@purdue.edu::e9347105-be2c-4e39-86e7-b0eec9763b22" providerId="AD" clId="Web-{433A98F7-E755-3ADC-0626-AD89ACCCDF2B}" dt="2021-10-01T05:47:36.686" v="1905"/>
        <pc:sldMkLst>
          <pc:docMk/>
          <pc:sldMk cId="0" sldId="262"/>
        </pc:sldMkLst>
      </pc:sldChg>
      <pc:sldChg chg="addSp modSp">
        <pc:chgData name="Li, Yuxuan" userId="S::li4196@purdue.edu::e9347105-be2c-4e39-86e7-b0eec9763b22" providerId="AD" clId="Web-{433A98F7-E755-3ADC-0626-AD89ACCCDF2B}" dt="2021-10-01T04:56:32.064" v="1461" actId="1076"/>
        <pc:sldMkLst>
          <pc:docMk/>
          <pc:sldMk cId="0" sldId="264"/>
        </pc:sldMkLst>
        <pc:spChg chg="add mod">
          <ac:chgData name="Li, Yuxuan" userId="S::li4196@purdue.edu::e9347105-be2c-4e39-86e7-b0eec9763b22" providerId="AD" clId="Web-{433A98F7-E755-3ADC-0626-AD89ACCCDF2B}" dt="2021-10-01T01:45:21.448" v="600" actId="1076"/>
          <ac:spMkLst>
            <pc:docMk/>
            <pc:sldMk cId="0" sldId="264"/>
            <ac:spMk id="2" creationId="{314E8585-1AEF-4760-A890-4D8D5CE8A1C3}"/>
          </ac:spMkLst>
        </pc:spChg>
        <pc:spChg chg="mod">
          <ac:chgData name="Li, Yuxuan" userId="S::li4196@purdue.edu::e9347105-be2c-4e39-86e7-b0eec9763b22" providerId="AD" clId="Web-{433A98F7-E755-3ADC-0626-AD89ACCCDF2B}" dt="2021-10-01T04:56:15.986" v="1458" actId="1076"/>
          <ac:spMkLst>
            <pc:docMk/>
            <pc:sldMk cId="0" sldId="264"/>
            <ac:spMk id="35" creationId="{8ED2A36F-CFCC-4AD8-9FD1-39D55CC14933}"/>
          </ac:spMkLst>
        </pc:spChg>
        <pc:graphicFrameChg chg="mod modGraphic">
          <ac:chgData name="Li, Yuxuan" userId="S::li4196@purdue.edu::e9347105-be2c-4e39-86e7-b0eec9763b22" providerId="AD" clId="Web-{433A98F7-E755-3ADC-0626-AD89ACCCDF2B}" dt="2021-10-01T04:55:53.830" v="1453"/>
          <ac:graphicFrameMkLst>
            <pc:docMk/>
            <pc:sldMk cId="0" sldId="264"/>
            <ac:graphicFrameMk id="20" creationId="{50BD16D4-AB8C-4403-A1E7-6D6A17C7161D}"/>
          </ac:graphicFrameMkLst>
        </pc:graphicFrameChg>
        <pc:graphicFrameChg chg="mod modGraphic">
          <ac:chgData name="Li, Yuxuan" userId="S::li4196@purdue.edu::e9347105-be2c-4e39-86e7-b0eec9763b22" providerId="AD" clId="Web-{433A98F7-E755-3ADC-0626-AD89ACCCDF2B}" dt="2021-10-01T04:56:32.064" v="1461" actId="1076"/>
          <ac:graphicFrameMkLst>
            <pc:docMk/>
            <pc:sldMk cId="0" sldId="264"/>
            <ac:graphicFrameMk id="21" creationId="{720B3FA6-47EA-4EC4-B505-433C1E347713}"/>
          </ac:graphicFrameMkLst>
        </pc:graphicFrameChg>
      </pc:sldChg>
      <pc:sldChg chg="modSp">
        <pc:chgData name="Li, Yuxuan" userId="S::li4196@purdue.edu::e9347105-be2c-4e39-86e7-b0eec9763b22" providerId="AD" clId="Web-{433A98F7-E755-3ADC-0626-AD89ACCCDF2B}" dt="2021-10-01T04:59:32.095" v="1476" actId="20577"/>
        <pc:sldMkLst>
          <pc:docMk/>
          <pc:sldMk cId="0" sldId="265"/>
        </pc:sldMkLst>
        <pc:spChg chg="mod">
          <ac:chgData name="Li, Yuxuan" userId="S::li4196@purdue.edu::e9347105-be2c-4e39-86e7-b0eec9763b22" providerId="AD" clId="Web-{433A98F7-E755-3ADC-0626-AD89ACCCDF2B}" dt="2021-10-01T02:21:03.921" v="1043" actId="1076"/>
          <ac:spMkLst>
            <pc:docMk/>
            <pc:sldMk cId="0" sldId="265"/>
            <ac:spMk id="746" creationId="{00000000-0000-0000-0000-000000000000}"/>
          </ac:spMkLst>
        </pc:spChg>
        <pc:spChg chg="mod">
          <ac:chgData name="Li, Yuxuan" userId="S::li4196@purdue.edu::e9347105-be2c-4e39-86e7-b0eec9763b22" providerId="AD" clId="Web-{433A98F7-E755-3ADC-0626-AD89ACCCDF2B}" dt="2021-10-01T04:33:58.940" v="1265" actId="20577"/>
          <ac:spMkLst>
            <pc:docMk/>
            <pc:sldMk cId="0" sldId="265"/>
            <ac:spMk id="748" creationId="{00000000-0000-0000-0000-000000000000}"/>
          </ac:spMkLst>
        </pc:spChg>
        <pc:spChg chg="mod">
          <ac:chgData name="Li, Yuxuan" userId="S::li4196@purdue.edu::e9347105-be2c-4e39-86e7-b0eec9763b22" providerId="AD" clId="Web-{433A98F7-E755-3ADC-0626-AD89ACCCDF2B}" dt="2021-10-01T04:59:32.095" v="1476" actId="20577"/>
          <ac:spMkLst>
            <pc:docMk/>
            <pc:sldMk cId="0" sldId="265"/>
            <ac:spMk id="749" creationId="{00000000-0000-0000-0000-000000000000}"/>
          </ac:spMkLst>
        </pc:spChg>
        <pc:spChg chg="mod">
          <ac:chgData name="Li, Yuxuan" userId="S::li4196@purdue.edu::e9347105-be2c-4e39-86e7-b0eec9763b22" providerId="AD" clId="Web-{433A98F7-E755-3ADC-0626-AD89ACCCDF2B}" dt="2021-10-01T04:33:55.534" v="1262" actId="20577"/>
          <ac:spMkLst>
            <pc:docMk/>
            <pc:sldMk cId="0" sldId="265"/>
            <ac:spMk id="750" creationId="{00000000-0000-0000-0000-000000000000}"/>
          </ac:spMkLst>
        </pc:spChg>
        <pc:spChg chg="mod">
          <ac:chgData name="Li, Yuxuan" userId="S::li4196@purdue.edu::e9347105-be2c-4e39-86e7-b0eec9763b22" providerId="AD" clId="Web-{433A98F7-E755-3ADC-0626-AD89ACCCDF2B}" dt="2021-10-01T04:34:02.159" v="1267" actId="20577"/>
          <ac:spMkLst>
            <pc:docMk/>
            <pc:sldMk cId="0" sldId="265"/>
            <ac:spMk id="752" creationId="{00000000-0000-0000-0000-000000000000}"/>
          </ac:spMkLst>
        </pc:spChg>
      </pc:sldChg>
      <pc:sldChg chg="addSp modSp ord modNotes">
        <pc:chgData name="Li, Yuxuan" userId="S::li4196@purdue.edu::e9347105-be2c-4e39-86e7-b0eec9763b22" providerId="AD" clId="Web-{433A98F7-E755-3ADC-0626-AD89ACCCDF2B}" dt="2021-10-01T05:44:43.389" v="1870"/>
        <pc:sldMkLst>
          <pc:docMk/>
          <pc:sldMk cId="0" sldId="266"/>
        </pc:sldMkLst>
        <pc:spChg chg="add mod">
          <ac:chgData name="Li, Yuxuan" userId="S::li4196@purdue.edu::e9347105-be2c-4e39-86e7-b0eec9763b22" providerId="AD" clId="Web-{433A98F7-E755-3ADC-0626-AD89ACCCDF2B}" dt="2021-10-01T05:41:44.452" v="1848" actId="1076"/>
          <ac:spMkLst>
            <pc:docMk/>
            <pc:sldMk cId="0" sldId="266"/>
            <ac:spMk id="2" creationId="{5DB9CE4E-B9D2-45B4-B250-0B49BFE0F03D}"/>
          </ac:spMkLst>
        </pc:spChg>
        <pc:spChg chg="add mod">
          <ac:chgData name="Li, Yuxuan" userId="S::li4196@purdue.edu::e9347105-be2c-4e39-86e7-b0eec9763b22" providerId="AD" clId="Web-{433A98F7-E755-3ADC-0626-AD89ACCCDF2B}" dt="2021-10-01T05:41:47.733" v="1849" actId="1076"/>
          <ac:spMkLst>
            <pc:docMk/>
            <pc:sldMk cId="0" sldId="266"/>
            <ac:spMk id="3" creationId="{504A67E8-98FF-4E5D-A32E-DA3A61225F6D}"/>
          </ac:spMkLst>
        </pc:spChg>
        <pc:spChg chg="add mod">
          <ac:chgData name="Li, Yuxuan" userId="S::li4196@purdue.edu::e9347105-be2c-4e39-86e7-b0eec9763b22" providerId="AD" clId="Web-{433A98F7-E755-3ADC-0626-AD89ACCCDF2B}" dt="2021-10-01T02:04:34.046" v="892" actId="1076"/>
          <ac:spMkLst>
            <pc:docMk/>
            <pc:sldMk cId="0" sldId="266"/>
            <ac:spMk id="4" creationId="{F24F1833-83BF-4BC6-8461-58F18D8AB1DF}"/>
          </ac:spMkLst>
        </pc:spChg>
        <pc:spChg chg="add mod">
          <ac:chgData name="Li, Yuxuan" userId="S::li4196@purdue.edu::e9347105-be2c-4e39-86e7-b0eec9763b22" providerId="AD" clId="Web-{433A98F7-E755-3ADC-0626-AD89ACCCDF2B}" dt="2021-10-01T05:44:43.389" v="1870"/>
          <ac:spMkLst>
            <pc:docMk/>
            <pc:sldMk cId="0" sldId="266"/>
            <ac:spMk id="12" creationId="{E85B0599-C594-4A76-B2F2-95FD8C38E8B5}"/>
          </ac:spMkLst>
        </pc:spChg>
        <pc:spChg chg="mod">
          <ac:chgData name="Li, Yuxuan" userId="S::li4196@purdue.edu::e9347105-be2c-4e39-86e7-b0eec9763b22" providerId="AD" clId="Web-{433A98F7-E755-3ADC-0626-AD89ACCCDF2B}" dt="2021-10-01T05:44:04.514" v="1865"/>
          <ac:spMkLst>
            <pc:docMk/>
            <pc:sldMk cId="0" sldId="266"/>
            <ac:spMk id="775" creationId="{00000000-0000-0000-0000-000000000000}"/>
          </ac:spMkLst>
        </pc:spChg>
        <pc:spChg chg="mod">
          <ac:chgData name="Li, Yuxuan" userId="S::li4196@purdue.edu::e9347105-be2c-4e39-86e7-b0eec9763b22" providerId="AD" clId="Web-{433A98F7-E755-3ADC-0626-AD89ACCCDF2B}" dt="2021-10-01T01:59:18.077" v="814" actId="1076"/>
          <ac:spMkLst>
            <pc:docMk/>
            <pc:sldMk cId="0" sldId="266"/>
            <ac:spMk id="776" creationId="{00000000-0000-0000-0000-000000000000}"/>
          </ac:spMkLst>
        </pc:spChg>
        <pc:spChg chg="mod">
          <ac:chgData name="Li, Yuxuan" userId="S::li4196@purdue.edu::e9347105-be2c-4e39-86e7-b0eec9763b22" providerId="AD" clId="Web-{433A98F7-E755-3ADC-0626-AD89ACCCDF2B}" dt="2021-10-01T05:43:55.280" v="1864"/>
          <ac:spMkLst>
            <pc:docMk/>
            <pc:sldMk cId="0" sldId="266"/>
            <ac:spMk id="777" creationId="{00000000-0000-0000-0000-000000000000}"/>
          </ac:spMkLst>
        </pc:spChg>
        <pc:spChg chg="mod">
          <ac:chgData name="Li, Yuxuan" userId="S::li4196@purdue.edu::e9347105-be2c-4e39-86e7-b0eec9763b22" providerId="AD" clId="Web-{433A98F7-E755-3ADC-0626-AD89ACCCDF2B}" dt="2021-10-01T02:04:44.437" v="896" actId="1076"/>
          <ac:spMkLst>
            <pc:docMk/>
            <pc:sldMk cId="0" sldId="266"/>
            <ac:spMk id="778" creationId="{00000000-0000-0000-0000-000000000000}"/>
          </ac:spMkLst>
        </pc:spChg>
        <pc:spChg chg="mod">
          <ac:chgData name="Li, Yuxuan" userId="S::li4196@purdue.edu::e9347105-be2c-4e39-86e7-b0eec9763b22" providerId="AD" clId="Web-{433A98F7-E755-3ADC-0626-AD89ACCCDF2B}" dt="2021-10-01T01:59:18.108" v="816" actId="1076"/>
          <ac:spMkLst>
            <pc:docMk/>
            <pc:sldMk cId="0" sldId="266"/>
            <ac:spMk id="779" creationId="{00000000-0000-0000-0000-000000000000}"/>
          </ac:spMkLst>
        </pc:spChg>
        <pc:spChg chg="mod">
          <ac:chgData name="Li, Yuxuan" userId="S::li4196@purdue.edu::e9347105-be2c-4e39-86e7-b0eec9763b22" providerId="AD" clId="Web-{433A98F7-E755-3ADC-0626-AD89ACCCDF2B}" dt="2021-10-01T01:59:18.093" v="815" actId="1076"/>
          <ac:spMkLst>
            <pc:docMk/>
            <pc:sldMk cId="0" sldId="266"/>
            <ac:spMk id="780" creationId="{00000000-0000-0000-0000-000000000000}"/>
          </ac:spMkLst>
        </pc:spChg>
        <pc:spChg chg="mod">
          <ac:chgData name="Li, Yuxuan" userId="S::li4196@purdue.edu::e9347105-be2c-4e39-86e7-b0eec9763b22" providerId="AD" clId="Web-{433A98F7-E755-3ADC-0626-AD89ACCCDF2B}" dt="2021-10-01T05:41:33.405" v="1845" actId="1076"/>
          <ac:spMkLst>
            <pc:docMk/>
            <pc:sldMk cId="0" sldId="266"/>
            <ac:spMk id="781" creationId="{00000000-0000-0000-0000-000000000000}"/>
          </ac:spMkLst>
        </pc:spChg>
        <pc:spChg chg="mod">
          <ac:chgData name="Li, Yuxuan" userId="S::li4196@purdue.edu::e9347105-be2c-4e39-86e7-b0eec9763b22" providerId="AD" clId="Web-{433A98F7-E755-3ADC-0626-AD89ACCCDF2B}" dt="2021-10-01T05:41:37.124" v="1846" actId="1076"/>
          <ac:spMkLst>
            <pc:docMk/>
            <pc:sldMk cId="0" sldId="266"/>
            <ac:spMk id="782" creationId="{00000000-0000-0000-0000-000000000000}"/>
          </ac:spMkLst>
        </pc:spChg>
        <pc:spChg chg="mod">
          <ac:chgData name="Li, Yuxuan" userId="S::li4196@purdue.edu::e9347105-be2c-4e39-86e7-b0eec9763b22" providerId="AD" clId="Web-{433A98F7-E755-3ADC-0626-AD89ACCCDF2B}" dt="2021-10-01T05:41:16.577" v="1842" actId="1076"/>
          <ac:spMkLst>
            <pc:docMk/>
            <pc:sldMk cId="0" sldId="266"/>
            <ac:spMk id="783" creationId="{00000000-0000-0000-0000-000000000000}"/>
          </ac:spMkLst>
        </pc:spChg>
        <pc:spChg chg="mod">
          <ac:chgData name="Li, Yuxuan" userId="S::li4196@purdue.edu::e9347105-be2c-4e39-86e7-b0eec9763b22" providerId="AD" clId="Web-{433A98F7-E755-3ADC-0626-AD89ACCCDF2B}" dt="2021-10-01T05:41:00.186" v="1840" actId="20577"/>
          <ac:spMkLst>
            <pc:docMk/>
            <pc:sldMk cId="0" sldId="266"/>
            <ac:spMk id="784" creationId="{00000000-0000-0000-0000-000000000000}"/>
          </ac:spMkLst>
        </pc:spChg>
        <pc:picChg chg="mod">
          <ac:chgData name="Li, Yuxuan" userId="S::li4196@purdue.edu::e9347105-be2c-4e39-86e7-b0eec9763b22" providerId="AD" clId="Web-{433A98F7-E755-3ADC-0626-AD89ACCCDF2B}" dt="2021-10-01T05:40:23.311" v="1832" actId="1076"/>
          <ac:picMkLst>
            <pc:docMk/>
            <pc:sldMk cId="0" sldId="266"/>
            <ac:picMk id="16" creationId="{19FB2736-134D-46F6-B88D-C1CC856F1ED8}"/>
          </ac:picMkLst>
        </pc:picChg>
      </pc:sldChg>
      <pc:sldChg chg="addSp delSp modSp ord">
        <pc:chgData name="Li, Yuxuan" userId="S::li4196@purdue.edu::e9347105-be2c-4e39-86e7-b0eec9763b22" providerId="AD" clId="Web-{433A98F7-E755-3ADC-0626-AD89ACCCDF2B}" dt="2021-10-01T04:57:18.142" v="1469" actId="1076"/>
        <pc:sldMkLst>
          <pc:docMk/>
          <pc:sldMk cId="0" sldId="267"/>
        </pc:sldMkLst>
        <pc:spChg chg="add mod">
          <ac:chgData name="Li, Yuxuan" userId="S::li4196@purdue.edu::e9347105-be2c-4e39-86e7-b0eec9763b22" providerId="AD" clId="Web-{433A98F7-E755-3ADC-0626-AD89ACCCDF2B}" dt="2021-10-01T02:20:24.921" v="1036" actId="1076"/>
          <ac:spMkLst>
            <pc:docMk/>
            <pc:sldMk cId="0" sldId="267"/>
            <ac:spMk id="2" creationId="{F9DD8739-3069-4D22-803D-35B778A89C94}"/>
          </ac:spMkLst>
        </pc:spChg>
        <pc:spChg chg="mod">
          <ac:chgData name="Li, Yuxuan" userId="S::li4196@purdue.edu::e9347105-be2c-4e39-86e7-b0eec9763b22" providerId="AD" clId="Web-{433A98F7-E755-3ADC-0626-AD89ACCCDF2B}" dt="2021-10-01T02:19:34.531" v="1021" actId="1076"/>
          <ac:spMkLst>
            <pc:docMk/>
            <pc:sldMk cId="0" sldId="267"/>
            <ac:spMk id="789" creationId="{00000000-0000-0000-0000-000000000000}"/>
          </ac:spMkLst>
        </pc:spChg>
        <pc:spChg chg="del">
          <ac:chgData name="Li, Yuxuan" userId="S::li4196@purdue.edu::e9347105-be2c-4e39-86e7-b0eec9763b22" providerId="AD" clId="Web-{433A98F7-E755-3ADC-0626-AD89ACCCDF2B}" dt="2021-10-01T02:17:16.702" v="971"/>
          <ac:spMkLst>
            <pc:docMk/>
            <pc:sldMk cId="0" sldId="267"/>
            <ac:spMk id="795" creationId="{00000000-0000-0000-0000-000000000000}"/>
          </ac:spMkLst>
        </pc:spChg>
        <pc:spChg chg="mod">
          <ac:chgData name="Li, Yuxuan" userId="S::li4196@purdue.edu::e9347105-be2c-4e39-86e7-b0eec9763b22" providerId="AD" clId="Web-{433A98F7-E755-3ADC-0626-AD89ACCCDF2B}" dt="2021-10-01T04:56:56.470" v="1465" actId="1076"/>
          <ac:spMkLst>
            <pc:docMk/>
            <pc:sldMk cId="0" sldId="267"/>
            <ac:spMk id="858" creationId="{00000000-0000-0000-0000-000000000000}"/>
          </ac:spMkLst>
        </pc:spChg>
        <pc:spChg chg="mod">
          <ac:chgData name="Li, Yuxuan" userId="S::li4196@purdue.edu::e9347105-be2c-4e39-86e7-b0eec9763b22" providerId="AD" clId="Web-{433A98F7-E755-3ADC-0626-AD89ACCCDF2B}" dt="2021-10-01T04:49:38.283" v="1283" actId="1076"/>
          <ac:spMkLst>
            <pc:docMk/>
            <pc:sldMk cId="0" sldId="267"/>
            <ac:spMk id="859" creationId="{00000000-0000-0000-0000-000000000000}"/>
          </ac:spMkLst>
        </pc:spChg>
        <pc:spChg chg="mod">
          <ac:chgData name="Li, Yuxuan" userId="S::li4196@purdue.edu::e9347105-be2c-4e39-86e7-b0eec9763b22" providerId="AD" clId="Web-{433A98F7-E755-3ADC-0626-AD89ACCCDF2B}" dt="2021-10-01T04:57:18.142" v="1469" actId="1076"/>
          <ac:spMkLst>
            <pc:docMk/>
            <pc:sldMk cId="0" sldId="267"/>
            <ac:spMk id="860" creationId="{00000000-0000-0000-0000-000000000000}"/>
          </ac:spMkLst>
        </pc:spChg>
        <pc:spChg chg="mod">
          <ac:chgData name="Li, Yuxuan" userId="S::li4196@purdue.edu::e9347105-be2c-4e39-86e7-b0eec9763b22" providerId="AD" clId="Web-{433A98F7-E755-3ADC-0626-AD89ACCCDF2B}" dt="2021-10-01T02:20:06.374" v="1025" actId="1076"/>
          <ac:spMkLst>
            <pc:docMk/>
            <pc:sldMk cId="0" sldId="267"/>
            <ac:spMk id="861" creationId="{00000000-0000-0000-0000-000000000000}"/>
          </ac:spMkLst>
        </pc:spChg>
        <pc:spChg chg="mod">
          <ac:chgData name="Li, Yuxuan" userId="S::li4196@purdue.edu::e9347105-be2c-4e39-86e7-b0eec9763b22" providerId="AD" clId="Web-{433A98F7-E755-3ADC-0626-AD89ACCCDF2B}" dt="2021-10-01T02:20:06.390" v="1026" actId="1076"/>
          <ac:spMkLst>
            <pc:docMk/>
            <pc:sldMk cId="0" sldId="267"/>
            <ac:spMk id="862" creationId="{00000000-0000-0000-0000-000000000000}"/>
          </ac:spMkLst>
        </pc:spChg>
        <pc:spChg chg="mod">
          <ac:chgData name="Li, Yuxuan" userId="S::li4196@purdue.edu::e9347105-be2c-4e39-86e7-b0eec9763b22" providerId="AD" clId="Web-{433A98F7-E755-3ADC-0626-AD89ACCCDF2B}" dt="2021-10-01T02:20:20.655" v="1035" actId="1076"/>
          <ac:spMkLst>
            <pc:docMk/>
            <pc:sldMk cId="0" sldId="267"/>
            <ac:spMk id="863" creationId="{00000000-0000-0000-0000-000000000000}"/>
          </ac:spMkLst>
        </pc:spChg>
        <pc:spChg chg="mod">
          <ac:chgData name="Li, Yuxuan" userId="S::li4196@purdue.edu::e9347105-be2c-4e39-86e7-b0eec9763b22" providerId="AD" clId="Web-{433A98F7-E755-3ADC-0626-AD89ACCCDF2B}" dt="2021-10-01T02:20:06.421" v="1027" actId="1076"/>
          <ac:spMkLst>
            <pc:docMk/>
            <pc:sldMk cId="0" sldId="267"/>
            <ac:spMk id="864" creationId="{00000000-0000-0000-0000-000000000000}"/>
          </ac:spMkLst>
        </pc:spChg>
        <pc:spChg chg="mod">
          <ac:chgData name="Li, Yuxuan" userId="S::li4196@purdue.edu::e9347105-be2c-4e39-86e7-b0eec9763b22" providerId="AD" clId="Web-{433A98F7-E755-3ADC-0626-AD89ACCCDF2B}" dt="2021-10-01T02:20:06.452" v="1029" actId="1076"/>
          <ac:spMkLst>
            <pc:docMk/>
            <pc:sldMk cId="0" sldId="267"/>
            <ac:spMk id="866" creationId="{00000000-0000-0000-0000-000000000000}"/>
          </ac:spMkLst>
        </pc:spChg>
        <pc:spChg chg="mod">
          <ac:chgData name="Li, Yuxuan" userId="S::li4196@purdue.edu::e9347105-be2c-4e39-86e7-b0eec9763b22" providerId="AD" clId="Web-{433A98F7-E755-3ADC-0626-AD89ACCCDF2B}" dt="2021-10-01T02:20:06.468" v="1030" actId="1076"/>
          <ac:spMkLst>
            <pc:docMk/>
            <pc:sldMk cId="0" sldId="267"/>
            <ac:spMk id="867" creationId="{00000000-0000-0000-0000-000000000000}"/>
          </ac:spMkLst>
        </pc:spChg>
        <pc:grpChg chg="del">
          <ac:chgData name="Li, Yuxuan" userId="S::li4196@purdue.edu::e9347105-be2c-4e39-86e7-b0eec9763b22" providerId="AD" clId="Web-{433A98F7-E755-3ADC-0626-AD89ACCCDF2B}" dt="2021-10-01T02:17:21.187" v="972"/>
          <ac:grpSpMkLst>
            <pc:docMk/>
            <pc:sldMk cId="0" sldId="267"/>
            <ac:grpSpMk id="790" creationId="{00000000-0000-0000-0000-000000000000}"/>
          </ac:grpSpMkLst>
        </pc:grpChg>
        <pc:picChg chg="add mod">
          <ac:chgData name="Li, Yuxuan" userId="S::li4196@purdue.edu::e9347105-be2c-4e39-86e7-b0eec9763b22" providerId="AD" clId="Web-{433A98F7-E755-3ADC-0626-AD89ACCCDF2B}" dt="2021-10-01T04:49:45.049" v="1286" actId="1076"/>
          <ac:picMkLst>
            <pc:docMk/>
            <pc:sldMk cId="0" sldId="267"/>
            <ac:picMk id="3" creationId="{FD9D4399-36B3-4BB2-B63A-CFD02E8DEF99}"/>
          </ac:picMkLst>
        </pc:picChg>
        <pc:picChg chg="del">
          <ac:chgData name="Li, Yuxuan" userId="S::li4196@purdue.edu::e9347105-be2c-4e39-86e7-b0eec9763b22" providerId="AD" clId="Web-{433A98F7-E755-3ADC-0626-AD89ACCCDF2B}" dt="2021-10-01T04:43:57.752" v="1271"/>
          <ac:picMkLst>
            <pc:docMk/>
            <pc:sldMk cId="0" sldId="267"/>
            <ac:picMk id="4" creationId="{5B97D46B-206A-4D0D-B6D2-1DAD91AD73D3}"/>
          </ac:picMkLst>
        </pc:picChg>
        <pc:cxnChg chg="mod">
          <ac:chgData name="Li, Yuxuan" userId="S::li4196@purdue.edu::e9347105-be2c-4e39-86e7-b0eec9763b22" providerId="AD" clId="Web-{433A98F7-E755-3ADC-0626-AD89ACCCDF2B}" dt="2021-10-01T02:20:10.577" v="1034" actId="1076"/>
          <ac:cxnSpMkLst>
            <pc:docMk/>
            <pc:sldMk cId="0" sldId="267"/>
            <ac:cxnSpMk id="865" creationId="{00000000-0000-0000-0000-000000000000}"/>
          </ac:cxnSpMkLst>
        </pc:cxnChg>
        <pc:cxnChg chg="mod">
          <ac:chgData name="Li, Yuxuan" userId="S::li4196@purdue.edu::e9347105-be2c-4e39-86e7-b0eec9763b22" providerId="AD" clId="Web-{433A98F7-E755-3ADC-0626-AD89ACCCDF2B}" dt="2021-10-01T02:20:06.484" v="1031" actId="1076"/>
          <ac:cxnSpMkLst>
            <pc:docMk/>
            <pc:sldMk cId="0" sldId="267"/>
            <ac:cxnSpMk id="868" creationId="{00000000-0000-0000-0000-000000000000}"/>
          </ac:cxnSpMkLst>
        </pc:cxnChg>
        <pc:cxnChg chg="mod">
          <ac:chgData name="Li, Yuxuan" userId="S::li4196@purdue.edu::e9347105-be2c-4e39-86e7-b0eec9763b22" providerId="AD" clId="Web-{433A98F7-E755-3ADC-0626-AD89ACCCDF2B}" dt="2021-10-01T02:20:06.484" v="1032" actId="1076"/>
          <ac:cxnSpMkLst>
            <pc:docMk/>
            <pc:sldMk cId="0" sldId="267"/>
            <ac:cxnSpMk id="869" creationId="{00000000-0000-0000-0000-000000000000}"/>
          </ac:cxnSpMkLst>
        </pc:cxnChg>
      </pc:sldChg>
      <pc:sldChg chg="modSp">
        <pc:chgData name="Li, Yuxuan" userId="S::li4196@purdue.edu::e9347105-be2c-4e39-86e7-b0eec9763b22" providerId="AD" clId="Web-{433A98F7-E755-3ADC-0626-AD89ACCCDF2B}" dt="2021-10-01T02:20:59.952" v="1042" actId="1076"/>
        <pc:sldMkLst>
          <pc:docMk/>
          <pc:sldMk cId="0" sldId="268"/>
        </pc:sldMkLst>
        <pc:spChg chg="mod">
          <ac:chgData name="Li, Yuxuan" userId="S::li4196@purdue.edu::e9347105-be2c-4e39-86e7-b0eec9763b22" providerId="AD" clId="Web-{433A98F7-E755-3ADC-0626-AD89ACCCDF2B}" dt="2021-10-01T02:20:59.952" v="1042" actId="1076"/>
          <ac:spMkLst>
            <pc:docMk/>
            <pc:sldMk cId="0" sldId="268"/>
            <ac:spMk id="874" creationId="{00000000-0000-0000-0000-000000000000}"/>
          </ac:spMkLst>
        </pc:spChg>
      </pc:sldChg>
      <pc:sldChg chg="ord">
        <pc:chgData name="Li, Yuxuan" userId="S::li4196@purdue.edu::e9347105-be2c-4e39-86e7-b0eec9763b22" providerId="AD" clId="Web-{433A98F7-E755-3ADC-0626-AD89ACCCDF2B}" dt="2021-10-01T02:21:15.702" v="1044"/>
        <pc:sldMkLst>
          <pc:docMk/>
          <pc:sldMk cId="0" sldId="269"/>
        </pc:sldMkLst>
      </pc:sldChg>
      <pc:sldChg chg="addSp delSp modSp">
        <pc:chgData name="Li, Yuxuan" userId="S::li4196@purdue.edu::e9347105-be2c-4e39-86e7-b0eec9763b22" providerId="AD" clId="Web-{433A98F7-E755-3ADC-0626-AD89ACCCDF2B}" dt="2021-10-01T02:25:52.687" v="1073" actId="20577"/>
        <pc:sldMkLst>
          <pc:docMk/>
          <pc:sldMk cId="0" sldId="270"/>
        </pc:sldMkLst>
        <pc:spChg chg="add del mod">
          <ac:chgData name="Li, Yuxuan" userId="S::li4196@purdue.edu::e9347105-be2c-4e39-86e7-b0eec9763b22" providerId="AD" clId="Web-{433A98F7-E755-3ADC-0626-AD89ACCCDF2B}" dt="2021-10-01T02:25:48.577" v="1070" actId="20577"/>
          <ac:spMkLst>
            <pc:docMk/>
            <pc:sldMk cId="0" sldId="270"/>
            <ac:spMk id="919" creationId="{00000000-0000-0000-0000-000000000000}"/>
          </ac:spMkLst>
        </pc:spChg>
        <pc:spChg chg="mod">
          <ac:chgData name="Li, Yuxuan" userId="S::li4196@purdue.edu::e9347105-be2c-4e39-86e7-b0eec9763b22" providerId="AD" clId="Web-{433A98F7-E755-3ADC-0626-AD89ACCCDF2B}" dt="2021-10-01T02:25:52.687" v="1073" actId="20577"/>
          <ac:spMkLst>
            <pc:docMk/>
            <pc:sldMk cId="0" sldId="270"/>
            <ac:spMk id="921" creationId="{00000000-0000-0000-0000-000000000000}"/>
          </ac:spMkLst>
        </pc:spChg>
        <pc:spChg chg="mod">
          <ac:chgData name="Li, Yuxuan" userId="S::li4196@purdue.edu::e9347105-be2c-4e39-86e7-b0eec9763b22" providerId="AD" clId="Web-{433A98F7-E755-3ADC-0626-AD89ACCCDF2B}" dt="2021-10-01T02:25:20.515" v="1063" actId="20577"/>
          <ac:spMkLst>
            <pc:docMk/>
            <pc:sldMk cId="0" sldId="270"/>
            <ac:spMk id="922" creationId="{00000000-0000-0000-0000-000000000000}"/>
          </ac:spMkLst>
        </pc:spChg>
        <pc:spChg chg="mod">
          <ac:chgData name="Li, Yuxuan" userId="S::li4196@purdue.edu::e9347105-be2c-4e39-86e7-b0eec9763b22" providerId="AD" clId="Web-{433A98F7-E755-3ADC-0626-AD89ACCCDF2B}" dt="2021-10-01T02:25:24.484" v="1066" actId="20577"/>
          <ac:spMkLst>
            <pc:docMk/>
            <pc:sldMk cId="0" sldId="270"/>
            <ac:spMk id="924" creationId="{00000000-0000-0000-0000-000000000000}"/>
          </ac:spMkLst>
        </pc:spChg>
      </pc:sldChg>
      <pc:sldChg chg="del">
        <pc:chgData name="Li, Yuxuan" userId="S::li4196@purdue.edu::e9347105-be2c-4e39-86e7-b0eec9763b22" providerId="AD" clId="Web-{433A98F7-E755-3ADC-0626-AD89ACCCDF2B}" dt="2021-10-01T05:34:56.062" v="1769"/>
        <pc:sldMkLst>
          <pc:docMk/>
          <pc:sldMk cId="0" sldId="272"/>
        </pc:sldMkLst>
      </pc:sldChg>
      <pc:sldChg chg="modSp ord">
        <pc:chgData name="Li, Yuxuan" userId="S::li4196@purdue.edu::e9347105-be2c-4e39-86e7-b0eec9763b22" providerId="AD" clId="Web-{433A98F7-E755-3ADC-0626-AD89ACCCDF2B}" dt="2021-10-01T05:26:10.672" v="1664" actId="20577"/>
        <pc:sldMkLst>
          <pc:docMk/>
          <pc:sldMk cId="0" sldId="274"/>
        </pc:sldMkLst>
        <pc:spChg chg="mod">
          <ac:chgData name="Li, Yuxuan" userId="S::li4196@purdue.edu::e9347105-be2c-4e39-86e7-b0eec9763b22" providerId="AD" clId="Web-{433A98F7-E755-3ADC-0626-AD89ACCCDF2B}" dt="2021-10-01T05:26:10.672" v="1664" actId="20577"/>
          <ac:spMkLst>
            <pc:docMk/>
            <pc:sldMk cId="0" sldId="274"/>
            <ac:spMk id="1263" creationId="{00000000-0000-0000-0000-000000000000}"/>
          </ac:spMkLst>
        </pc:spChg>
        <pc:spChg chg="mod">
          <ac:chgData name="Li, Yuxuan" userId="S::li4196@purdue.edu::e9347105-be2c-4e39-86e7-b0eec9763b22" providerId="AD" clId="Web-{433A98F7-E755-3ADC-0626-AD89ACCCDF2B}" dt="2021-10-01T04:22:17.051" v="1174" actId="20577"/>
          <ac:spMkLst>
            <pc:docMk/>
            <pc:sldMk cId="0" sldId="274"/>
            <ac:spMk id="1264" creationId="{00000000-0000-0000-0000-000000000000}"/>
          </ac:spMkLst>
        </pc:spChg>
        <pc:spChg chg="mod">
          <ac:chgData name="Li, Yuxuan" userId="S::li4196@purdue.edu::e9347105-be2c-4e39-86e7-b0eec9763b22" providerId="AD" clId="Web-{433A98F7-E755-3ADC-0626-AD89ACCCDF2B}" dt="2021-10-01T04:19:59.801" v="1139" actId="20577"/>
          <ac:spMkLst>
            <pc:docMk/>
            <pc:sldMk cId="0" sldId="274"/>
            <ac:spMk id="1265" creationId="{00000000-0000-0000-0000-000000000000}"/>
          </ac:spMkLst>
        </pc:spChg>
        <pc:spChg chg="mod">
          <ac:chgData name="Li, Yuxuan" userId="S::li4196@purdue.edu::e9347105-be2c-4e39-86e7-b0eec9763b22" providerId="AD" clId="Web-{433A98F7-E755-3ADC-0626-AD89ACCCDF2B}" dt="2021-10-01T04:28:29.831" v="1212" actId="20577"/>
          <ac:spMkLst>
            <pc:docMk/>
            <pc:sldMk cId="0" sldId="274"/>
            <ac:spMk id="1266" creationId="{00000000-0000-0000-0000-000000000000}"/>
          </ac:spMkLst>
        </pc:spChg>
        <pc:spChg chg="mod">
          <ac:chgData name="Li, Yuxuan" userId="S::li4196@purdue.edu::e9347105-be2c-4e39-86e7-b0eec9763b22" providerId="AD" clId="Web-{433A98F7-E755-3ADC-0626-AD89ACCCDF2B}" dt="2021-10-01T04:20:09.910" v="1146" actId="20577"/>
          <ac:spMkLst>
            <pc:docMk/>
            <pc:sldMk cId="0" sldId="274"/>
            <ac:spMk id="1267" creationId="{00000000-0000-0000-0000-000000000000}"/>
          </ac:spMkLst>
        </pc:spChg>
        <pc:spChg chg="mod">
          <ac:chgData name="Li, Yuxuan" userId="S::li4196@purdue.edu::e9347105-be2c-4e39-86e7-b0eec9763b22" providerId="AD" clId="Web-{433A98F7-E755-3ADC-0626-AD89ACCCDF2B}" dt="2021-10-01T04:28:33.425" v="1213" actId="20577"/>
          <ac:spMkLst>
            <pc:docMk/>
            <pc:sldMk cId="0" sldId="274"/>
            <ac:spMk id="1268" creationId="{00000000-0000-0000-0000-000000000000}"/>
          </ac:spMkLst>
        </pc:spChg>
        <pc:spChg chg="mod">
          <ac:chgData name="Li, Yuxuan" userId="S::li4196@purdue.edu::e9347105-be2c-4e39-86e7-b0eec9763b22" providerId="AD" clId="Web-{433A98F7-E755-3ADC-0626-AD89ACCCDF2B}" dt="2021-10-01T04:20:54.894" v="1158" actId="14100"/>
          <ac:spMkLst>
            <pc:docMk/>
            <pc:sldMk cId="0" sldId="274"/>
            <ac:spMk id="1269" creationId="{00000000-0000-0000-0000-000000000000}"/>
          </ac:spMkLst>
        </pc:spChg>
      </pc:sldChg>
      <pc:sldChg chg="add del">
        <pc:chgData name="Li, Yuxuan" userId="S::li4196@purdue.edu::e9347105-be2c-4e39-86e7-b0eec9763b22" providerId="AD" clId="Web-{433A98F7-E755-3ADC-0626-AD89ACCCDF2B}" dt="2021-10-01T05:35:06.749" v="1771"/>
        <pc:sldMkLst>
          <pc:docMk/>
          <pc:sldMk cId="0" sldId="275"/>
        </pc:sldMkLst>
      </pc:sldChg>
      <pc:sldChg chg="addSp delSp modSp ord">
        <pc:chgData name="Li, Yuxuan" userId="S::li4196@purdue.edu::e9347105-be2c-4e39-86e7-b0eec9763b22" providerId="AD" clId="Web-{433A98F7-E755-3ADC-0626-AD89ACCCDF2B}" dt="2021-10-01T05:26:40.234" v="1669"/>
        <pc:sldMkLst>
          <pc:docMk/>
          <pc:sldMk cId="0" sldId="276"/>
        </pc:sldMkLst>
        <pc:spChg chg="add del mod">
          <ac:chgData name="Li, Yuxuan" userId="S::li4196@purdue.edu::e9347105-be2c-4e39-86e7-b0eec9763b22" providerId="AD" clId="Web-{433A98F7-E755-3ADC-0626-AD89ACCCDF2B}" dt="2021-10-01T04:31:07.456" v="1248"/>
          <ac:spMkLst>
            <pc:docMk/>
            <pc:sldMk cId="0" sldId="276"/>
            <ac:spMk id="60" creationId="{5C92CAEB-B672-47B9-8D91-BFB0A13AA509}"/>
          </ac:spMkLst>
        </pc:spChg>
        <pc:spChg chg="del">
          <ac:chgData name="Li, Yuxuan" userId="S::li4196@purdue.edu::e9347105-be2c-4e39-86e7-b0eec9763b22" providerId="AD" clId="Web-{433A98F7-E755-3ADC-0626-AD89ACCCDF2B}" dt="2021-10-01T05:26:32.765" v="1667"/>
          <ac:spMkLst>
            <pc:docMk/>
            <pc:sldMk cId="0" sldId="276"/>
            <ac:spMk id="275" creationId="{46BCEF40-F650-4C9E-8093-961AAA56F9D4}"/>
          </ac:spMkLst>
        </pc:spChg>
        <pc:spChg chg="mod">
          <ac:chgData name="Li, Yuxuan" userId="S::li4196@purdue.edu::e9347105-be2c-4e39-86e7-b0eec9763b22" providerId="AD" clId="Web-{433A98F7-E755-3ADC-0626-AD89ACCCDF2B}" dt="2021-10-01T04:32:51.800" v="1258" actId="1076"/>
          <ac:spMkLst>
            <pc:docMk/>
            <pc:sldMk cId="0" sldId="276"/>
            <ac:spMk id="1410" creationId="{00000000-0000-0000-0000-000000000000}"/>
          </ac:spMkLst>
        </pc:spChg>
        <pc:spChg chg="del">
          <ac:chgData name="Li, Yuxuan" userId="S::li4196@purdue.edu::e9347105-be2c-4e39-86e7-b0eec9763b22" providerId="AD" clId="Web-{433A98F7-E755-3ADC-0626-AD89ACCCDF2B}" dt="2021-10-01T04:30:03.019" v="1232"/>
          <ac:spMkLst>
            <pc:docMk/>
            <pc:sldMk cId="0" sldId="276"/>
            <ac:spMk id="1411" creationId="{00000000-0000-0000-0000-000000000000}"/>
          </ac:spMkLst>
        </pc:spChg>
        <pc:grpChg chg="del">
          <ac:chgData name="Li, Yuxuan" userId="S::li4196@purdue.edu::e9347105-be2c-4e39-86e7-b0eec9763b22" providerId="AD" clId="Web-{433A98F7-E755-3ADC-0626-AD89ACCCDF2B}" dt="2021-10-01T04:29:21.425" v="1223"/>
          <ac:grpSpMkLst>
            <pc:docMk/>
            <pc:sldMk cId="0" sldId="276"/>
            <ac:grpSpMk id="1412" creationId="{00000000-0000-0000-0000-000000000000}"/>
          </ac:grpSpMkLst>
        </pc:grpChg>
        <pc:grpChg chg="add del mod">
          <ac:chgData name="Li, Yuxuan" userId="S::li4196@purdue.edu::e9347105-be2c-4e39-86e7-b0eec9763b22" providerId="AD" clId="Web-{433A98F7-E755-3ADC-0626-AD89ACCCDF2B}" dt="2021-10-01T05:26:40.234" v="1669"/>
          <ac:grpSpMkLst>
            <pc:docMk/>
            <pc:sldMk cId="0" sldId="276"/>
            <ac:grpSpMk id="1618" creationId="{3D3C3334-467E-4DCF-ACC5-21E019EABF1F}"/>
          </ac:grpSpMkLst>
        </pc:grpChg>
        <pc:graphicFrameChg chg="add del mod modGraphic">
          <ac:chgData name="Li, Yuxuan" userId="S::li4196@purdue.edu::e9347105-be2c-4e39-86e7-b0eec9763b22" providerId="AD" clId="Web-{433A98F7-E755-3ADC-0626-AD89ACCCDF2B}" dt="2021-10-01T04:32:47.987" v="1257"/>
          <ac:graphicFrameMkLst>
            <pc:docMk/>
            <pc:sldMk cId="0" sldId="276"/>
            <ac:graphicFrameMk id="2" creationId="{BAC38D74-7B7A-46C0-8FAD-13A254B0CAFC}"/>
          </ac:graphicFrameMkLst>
        </pc:graphicFrameChg>
      </pc:sldChg>
      <pc:sldChg chg="modSp ord">
        <pc:chgData name="Li, Yuxuan" userId="S::li4196@purdue.edu::e9347105-be2c-4e39-86e7-b0eec9763b22" providerId="AD" clId="Web-{433A98F7-E755-3ADC-0626-AD89ACCCDF2B}" dt="2021-10-01T02:40:51.312" v="1101" actId="20577"/>
        <pc:sldMkLst>
          <pc:docMk/>
          <pc:sldMk cId="0" sldId="277"/>
        </pc:sldMkLst>
        <pc:spChg chg="mod">
          <ac:chgData name="Li, Yuxuan" userId="S::li4196@purdue.edu::e9347105-be2c-4e39-86e7-b0eec9763b22" providerId="AD" clId="Web-{433A98F7-E755-3ADC-0626-AD89ACCCDF2B}" dt="2021-10-01T02:40:51.312" v="1101" actId="20577"/>
          <ac:spMkLst>
            <pc:docMk/>
            <pc:sldMk cId="0" sldId="277"/>
            <ac:spMk id="1425" creationId="{00000000-0000-0000-0000-000000000000}"/>
          </ac:spMkLst>
        </pc:spChg>
      </pc:sldChg>
      <pc:sldChg chg="modSp ord">
        <pc:chgData name="Li, Yuxuan" userId="S::li4196@purdue.edu::e9347105-be2c-4e39-86e7-b0eec9763b22" providerId="AD" clId="Web-{433A98F7-E755-3ADC-0626-AD89ACCCDF2B}" dt="2021-10-01T05:35:41.187" v="1781" actId="20577"/>
        <pc:sldMkLst>
          <pc:docMk/>
          <pc:sldMk cId="0" sldId="279"/>
        </pc:sldMkLst>
        <pc:spChg chg="mod">
          <ac:chgData name="Li, Yuxuan" userId="S::li4196@purdue.edu::e9347105-be2c-4e39-86e7-b0eec9763b22" providerId="AD" clId="Web-{433A98F7-E755-3ADC-0626-AD89ACCCDF2B}" dt="2021-10-01T05:27:50.750" v="1677" actId="20577"/>
          <ac:spMkLst>
            <pc:docMk/>
            <pc:sldMk cId="0" sldId="279"/>
            <ac:spMk id="1539" creationId="{00000000-0000-0000-0000-000000000000}"/>
          </ac:spMkLst>
        </pc:spChg>
        <pc:spChg chg="mod">
          <ac:chgData name="Li, Yuxuan" userId="S::li4196@purdue.edu::e9347105-be2c-4e39-86e7-b0eec9763b22" providerId="AD" clId="Web-{433A98F7-E755-3ADC-0626-AD89ACCCDF2B}" dt="2021-10-01T05:35:37.765" v="1776" actId="20577"/>
          <ac:spMkLst>
            <pc:docMk/>
            <pc:sldMk cId="0" sldId="279"/>
            <ac:spMk id="1540" creationId="{00000000-0000-0000-0000-000000000000}"/>
          </ac:spMkLst>
        </pc:spChg>
        <pc:spChg chg="mod">
          <ac:chgData name="Li, Yuxuan" userId="S::li4196@purdue.edu::e9347105-be2c-4e39-86e7-b0eec9763b22" providerId="AD" clId="Web-{433A98F7-E755-3ADC-0626-AD89ACCCDF2B}" dt="2021-10-01T05:35:41.187" v="1781" actId="20577"/>
          <ac:spMkLst>
            <pc:docMk/>
            <pc:sldMk cId="0" sldId="279"/>
            <ac:spMk id="1541" creationId="{00000000-0000-0000-0000-000000000000}"/>
          </ac:spMkLst>
        </pc:spChg>
        <pc:spChg chg="mod">
          <ac:chgData name="Li, Yuxuan" userId="S::li4196@purdue.edu::e9347105-be2c-4e39-86e7-b0eec9763b22" providerId="AD" clId="Web-{433A98F7-E755-3ADC-0626-AD89ACCCDF2B}" dt="2021-10-01T05:35:41.109" v="1779" actId="20577"/>
          <ac:spMkLst>
            <pc:docMk/>
            <pc:sldMk cId="0" sldId="279"/>
            <ac:spMk id="1542" creationId="{00000000-0000-0000-0000-000000000000}"/>
          </ac:spMkLst>
        </pc:spChg>
        <pc:spChg chg="mod">
          <ac:chgData name="Li, Yuxuan" userId="S::li4196@purdue.edu::e9347105-be2c-4e39-86e7-b0eec9763b22" providerId="AD" clId="Web-{433A98F7-E755-3ADC-0626-AD89ACCCDF2B}" dt="2021-10-01T05:28:01.062" v="1683" actId="20577"/>
          <ac:spMkLst>
            <pc:docMk/>
            <pc:sldMk cId="0" sldId="279"/>
            <ac:spMk id="1543" creationId="{00000000-0000-0000-0000-000000000000}"/>
          </ac:spMkLst>
        </pc:spChg>
      </pc:sldChg>
      <pc:sldChg chg="addSp delSp modSp ord">
        <pc:chgData name="Li, Yuxuan" userId="S::li4196@purdue.edu::e9347105-be2c-4e39-86e7-b0eec9763b22" providerId="AD" clId="Web-{433A98F7-E755-3ADC-0626-AD89ACCCDF2B}" dt="2021-10-01T05:11:08.750" v="1584" actId="20577"/>
        <pc:sldMkLst>
          <pc:docMk/>
          <pc:sldMk cId="0" sldId="281"/>
        </pc:sldMkLst>
        <pc:spChg chg="add mod">
          <ac:chgData name="Li, Yuxuan" userId="S::li4196@purdue.edu::e9347105-be2c-4e39-86e7-b0eec9763b22" providerId="AD" clId="Web-{433A98F7-E755-3ADC-0626-AD89ACCCDF2B}" dt="2021-10-01T05:11:08.750" v="1584" actId="20577"/>
          <ac:spMkLst>
            <pc:docMk/>
            <pc:sldMk cId="0" sldId="281"/>
            <ac:spMk id="3" creationId="{FD318FC8-E5BB-47D9-AC81-B1A033145905}"/>
          </ac:spMkLst>
        </pc:spChg>
        <pc:spChg chg="mod">
          <ac:chgData name="Li, Yuxuan" userId="S::li4196@purdue.edu::e9347105-be2c-4e39-86e7-b0eec9763b22" providerId="AD" clId="Web-{433A98F7-E755-3ADC-0626-AD89ACCCDF2B}" dt="2021-10-01T05:05:34.829" v="1504" actId="20577"/>
          <ac:spMkLst>
            <pc:docMk/>
            <pc:sldMk cId="0" sldId="281"/>
            <ac:spMk id="1571" creationId="{00000000-0000-0000-0000-000000000000}"/>
          </ac:spMkLst>
        </pc:spChg>
        <pc:spChg chg="del mod">
          <ac:chgData name="Li, Yuxuan" userId="S::li4196@purdue.edu::e9347105-be2c-4e39-86e7-b0eec9763b22" providerId="AD" clId="Web-{433A98F7-E755-3ADC-0626-AD89ACCCDF2B}" dt="2021-10-01T05:05:38.438" v="1505"/>
          <ac:spMkLst>
            <pc:docMk/>
            <pc:sldMk cId="0" sldId="281"/>
            <ac:spMk id="1572" creationId="{00000000-0000-0000-0000-000000000000}"/>
          </ac:spMkLst>
        </pc:spChg>
        <pc:picChg chg="add mod">
          <ac:chgData name="Li, Yuxuan" userId="S::li4196@purdue.edu::e9347105-be2c-4e39-86e7-b0eec9763b22" providerId="AD" clId="Web-{433A98F7-E755-3ADC-0626-AD89ACCCDF2B}" dt="2021-10-01T05:11:05.282" v="1583" actId="1076"/>
          <ac:picMkLst>
            <pc:docMk/>
            <pc:sldMk cId="0" sldId="281"/>
            <ac:picMk id="4" creationId="{2BDDF1FD-6253-4E35-A359-B113766E5B62}"/>
          </ac:picMkLst>
        </pc:picChg>
      </pc:sldChg>
      <pc:sldChg chg="addSp delSp modSp ord">
        <pc:chgData name="Li, Yuxuan" userId="S::li4196@purdue.edu::e9347105-be2c-4e39-86e7-b0eec9763b22" providerId="AD" clId="Web-{433A98F7-E755-3ADC-0626-AD89ACCCDF2B}" dt="2021-10-01T05:48:46.780" v="1922" actId="20577"/>
        <pc:sldMkLst>
          <pc:docMk/>
          <pc:sldMk cId="0" sldId="284"/>
        </pc:sldMkLst>
        <pc:spChg chg="add del mod">
          <ac:chgData name="Li, Yuxuan" userId="S::li4196@purdue.edu::e9347105-be2c-4e39-86e7-b0eec9763b22" providerId="AD" clId="Web-{433A98F7-E755-3ADC-0626-AD89ACCCDF2B}" dt="2021-10-01T05:32:18.187" v="1713"/>
          <ac:spMkLst>
            <pc:docMk/>
            <pc:sldMk cId="0" sldId="284"/>
            <ac:spMk id="3" creationId="{161105EC-2B9A-46D7-8AEA-B8EA7B0666AA}"/>
          </ac:spMkLst>
        </pc:spChg>
        <pc:spChg chg="add del mod">
          <ac:chgData name="Li, Yuxuan" userId="S::li4196@purdue.edu::e9347105-be2c-4e39-86e7-b0eec9763b22" providerId="AD" clId="Web-{433A98F7-E755-3ADC-0626-AD89ACCCDF2B}" dt="2021-10-01T05:33:05.921" v="1731"/>
          <ac:spMkLst>
            <pc:docMk/>
            <pc:sldMk cId="0" sldId="284"/>
            <ac:spMk id="5" creationId="{39EC2295-7702-4F31-B2D7-28405F309BA2}"/>
          </ac:spMkLst>
        </pc:spChg>
        <pc:spChg chg="add mod">
          <ac:chgData name="Li, Yuxuan" userId="S::li4196@purdue.edu::e9347105-be2c-4e39-86e7-b0eec9763b22" providerId="AD" clId="Web-{433A98F7-E755-3ADC-0626-AD89ACCCDF2B}" dt="2021-10-01T05:32:39.296" v="1722" actId="20577"/>
          <ac:spMkLst>
            <pc:docMk/>
            <pc:sldMk cId="0" sldId="284"/>
            <ac:spMk id="6" creationId="{B27057C7-DA78-49B5-89F5-64D4F33DB9E1}"/>
          </ac:spMkLst>
        </pc:spChg>
        <pc:spChg chg="add mod">
          <ac:chgData name="Li, Yuxuan" userId="S::li4196@purdue.edu::e9347105-be2c-4e39-86e7-b0eec9763b22" providerId="AD" clId="Web-{433A98F7-E755-3ADC-0626-AD89ACCCDF2B}" dt="2021-10-01T05:48:46.780" v="1922" actId="20577"/>
          <ac:spMkLst>
            <pc:docMk/>
            <pc:sldMk cId="0" sldId="284"/>
            <ac:spMk id="7" creationId="{582EDB45-2085-4A44-A6F7-FEA67C35297F}"/>
          </ac:spMkLst>
        </pc:spChg>
        <pc:spChg chg="add del">
          <ac:chgData name="Li, Yuxuan" userId="S::li4196@purdue.edu::e9347105-be2c-4e39-86e7-b0eec9763b22" providerId="AD" clId="Web-{433A98F7-E755-3ADC-0626-AD89ACCCDF2B}" dt="2021-10-01T05:34:37.921" v="1768"/>
          <ac:spMkLst>
            <pc:docMk/>
            <pc:sldMk cId="0" sldId="284"/>
            <ac:spMk id="9" creationId="{5BC24CA6-0EAC-48FC-9B7F-F9507F6AB22F}"/>
          </ac:spMkLst>
        </pc:spChg>
        <pc:spChg chg="del">
          <ac:chgData name="Li, Yuxuan" userId="S::li4196@purdue.edu::e9347105-be2c-4e39-86e7-b0eec9763b22" providerId="AD" clId="Web-{433A98F7-E755-3ADC-0626-AD89ACCCDF2B}" dt="2021-10-01T05:32:07.156" v="1711"/>
          <ac:spMkLst>
            <pc:docMk/>
            <pc:sldMk cId="0" sldId="284"/>
            <ac:spMk id="1625" creationId="{00000000-0000-0000-0000-000000000000}"/>
          </ac:spMkLst>
        </pc:spChg>
        <pc:spChg chg="del">
          <ac:chgData name="Li, Yuxuan" userId="S::li4196@purdue.edu::e9347105-be2c-4e39-86e7-b0eec9763b22" providerId="AD" clId="Web-{433A98F7-E755-3ADC-0626-AD89ACCCDF2B}" dt="2021-10-01T05:32:14.890" v="1712"/>
          <ac:spMkLst>
            <pc:docMk/>
            <pc:sldMk cId="0" sldId="284"/>
            <ac:spMk id="1626" creationId="{00000000-0000-0000-0000-000000000000}"/>
          </ac:spMkLst>
        </pc:spChg>
        <pc:grpChg chg="add">
          <ac:chgData name="Li, Yuxuan" userId="S::li4196@purdue.edu::e9347105-be2c-4e39-86e7-b0eec9763b22" providerId="AD" clId="Web-{433A98F7-E755-3ADC-0626-AD89ACCCDF2B}" dt="2021-10-01T05:32:22.656" v="1717"/>
          <ac:grpSpMkLst>
            <pc:docMk/>
            <pc:sldMk cId="0" sldId="284"/>
            <ac:grpSpMk id="11" creationId="{6CFCA4B9-098E-4488-87DC-B14CC2453382}"/>
          </ac:grpSpMkLst>
        </pc:grpChg>
        <pc:grpChg chg="add">
          <ac:chgData name="Li, Yuxuan" userId="S::li4196@purdue.edu::e9347105-be2c-4e39-86e7-b0eec9763b22" providerId="AD" clId="Web-{433A98F7-E755-3ADC-0626-AD89ACCCDF2B}" dt="2021-10-01T05:32:22.953" v="1718"/>
          <ac:grpSpMkLst>
            <pc:docMk/>
            <pc:sldMk cId="0" sldId="284"/>
            <ac:grpSpMk id="13" creationId="{EAD18F8F-0FFC-47BA-A3C0-880988CCCAEE}"/>
          </ac:grpSpMkLst>
        </pc:grpChg>
        <pc:grpChg chg="add">
          <ac:chgData name="Li, Yuxuan" userId="S::li4196@purdue.edu::e9347105-be2c-4e39-86e7-b0eec9763b22" providerId="AD" clId="Web-{433A98F7-E755-3ADC-0626-AD89ACCCDF2B}" dt="2021-10-01T05:32:23.281" v="1719"/>
          <ac:grpSpMkLst>
            <pc:docMk/>
            <pc:sldMk cId="0" sldId="284"/>
            <ac:grpSpMk id="21" creationId="{D6DFB713-7845-456F-8836-36909FC3FC0B}"/>
          </ac:grpSpMkLst>
        </pc:grpChg>
      </pc:sldChg>
      <pc:sldChg chg="addSp delSp del ord">
        <pc:chgData name="Li, Yuxuan" userId="S::li4196@purdue.edu::e9347105-be2c-4e39-86e7-b0eec9763b22" providerId="AD" clId="Web-{433A98F7-E755-3ADC-0626-AD89ACCCDF2B}" dt="2021-10-01T05:35:15.531" v="1772"/>
        <pc:sldMkLst>
          <pc:docMk/>
          <pc:sldMk cId="0" sldId="286"/>
        </pc:sldMkLst>
        <pc:spChg chg="add del">
          <ac:chgData name="Li, Yuxuan" userId="S::li4196@purdue.edu::e9347105-be2c-4e39-86e7-b0eec9763b22" providerId="AD" clId="Web-{433A98F7-E755-3ADC-0626-AD89ACCCDF2B}" dt="2021-10-01T05:31:37.250" v="1710"/>
          <ac:spMkLst>
            <pc:docMk/>
            <pc:sldMk cId="0" sldId="286"/>
            <ac:spMk id="2" creationId="{34F46629-5C93-4BC8-AF53-4AC4396B7722}"/>
          </ac:spMkLst>
        </pc:spChg>
      </pc:sldChg>
      <pc:sldChg chg="addSp">
        <pc:chgData name="Li, Yuxuan" userId="S::li4196@purdue.edu::e9347105-be2c-4e39-86e7-b0eec9763b22" providerId="AD" clId="Web-{433A98F7-E755-3ADC-0626-AD89ACCCDF2B}" dt="2021-10-01T04:21:41.285" v="1162"/>
        <pc:sldMkLst>
          <pc:docMk/>
          <pc:sldMk cId="0" sldId="297"/>
        </pc:sldMkLst>
        <pc:spChg chg="add">
          <ac:chgData name="Li, Yuxuan" userId="S::li4196@purdue.edu::e9347105-be2c-4e39-86e7-b0eec9763b22" providerId="AD" clId="Web-{433A98F7-E755-3ADC-0626-AD89ACCCDF2B}" dt="2021-10-01T04:21:37.707" v="1161"/>
          <ac:spMkLst>
            <pc:docMk/>
            <pc:sldMk cId="0" sldId="297"/>
            <ac:spMk id="2" creationId="{A2920BC2-988C-4701-8358-DA7EC9D0B0CE}"/>
          </ac:spMkLst>
        </pc:spChg>
        <pc:spChg chg="add">
          <ac:chgData name="Li, Yuxuan" userId="S::li4196@purdue.edu::e9347105-be2c-4e39-86e7-b0eec9763b22" providerId="AD" clId="Web-{433A98F7-E755-3ADC-0626-AD89ACCCDF2B}" dt="2021-10-01T04:21:41.285" v="1162"/>
          <ac:spMkLst>
            <pc:docMk/>
            <pc:sldMk cId="0" sldId="297"/>
            <ac:spMk id="3" creationId="{781DD418-B21E-4EC3-93FA-C7462AB34752}"/>
          </ac:spMkLst>
        </pc:spChg>
      </pc:sldChg>
      <pc:sldChg chg="addSp">
        <pc:chgData name="Li, Yuxuan" userId="S::li4196@purdue.edu::e9347105-be2c-4e39-86e7-b0eec9763b22" providerId="AD" clId="Web-{433A98F7-E755-3ADC-0626-AD89ACCCDF2B}" dt="2021-10-01T04:21:24.426" v="1159"/>
        <pc:sldMkLst>
          <pc:docMk/>
          <pc:sldMk cId="0" sldId="302"/>
        </pc:sldMkLst>
        <pc:spChg chg="add">
          <ac:chgData name="Li, Yuxuan" userId="S::li4196@purdue.edu::e9347105-be2c-4e39-86e7-b0eec9763b22" providerId="AD" clId="Web-{433A98F7-E755-3ADC-0626-AD89ACCCDF2B}" dt="2021-10-01T04:21:24.426" v="1159"/>
          <ac:spMkLst>
            <pc:docMk/>
            <pc:sldMk cId="0" sldId="302"/>
            <ac:spMk id="2" creationId="{638C9525-2737-4A57-A2DA-9DD6F27E495B}"/>
          </ac:spMkLst>
        </pc:spChg>
      </pc:sldChg>
      <pc:sldChg chg="addSp">
        <pc:chgData name="Li, Yuxuan" userId="S::li4196@purdue.edu::e9347105-be2c-4e39-86e7-b0eec9763b22" providerId="AD" clId="Web-{433A98F7-E755-3ADC-0626-AD89ACCCDF2B}" dt="2021-10-01T04:21:27.847" v="1160"/>
        <pc:sldMkLst>
          <pc:docMk/>
          <pc:sldMk cId="0" sldId="304"/>
        </pc:sldMkLst>
        <pc:spChg chg="add">
          <ac:chgData name="Li, Yuxuan" userId="S::li4196@purdue.edu::e9347105-be2c-4e39-86e7-b0eec9763b22" providerId="AD" clId="Web-{433A98F7-E755-3ADC-0626-AD89ACCCDF2B}" dt="2021-10-01T04:21:27.847" v="1160"/>
          <ac:spMkLst>
            <pc:docMk/>
            <pc:sldMk cId="0" sldId="304"/>
            <ac:spMk id="2" creationId="{8299DFBF-5635-4248-A8A1-AA53FE1E96EF}"/>
          </ac:spMkLst>
        </pc:spChg>
      </pc:sldChg>
      <pc:sldChg chg="del">
        <pc:chgData name="Li, Yuxuan" userId="S::li4196@purdue.edu::e9347105-be2c-4e39-86e7-b0eec9763b22" providerId="AD" clId="Web-{433A98F7-E755-3ADC-0626-AD89ACCCDF2B}" dt="2021-10-01T05:48:07.717" v="1911"/>
        <pc:sldMkLst>
          <pc:docMk/>
          <pc:sldMk cId="730928873" sldId="312"/>
        </pc:sldMkLst>
      </pc:sldChg>
      <pc:sldChg chg="addSp delSp modSp">
        <pc:chgData name="Li, Yuxuan" userId="S::li4196@purdue.edu::e9347105-be2c-4e39-86e7-b0eec9763b22" providerId="AD" clId="Web-{433A98F7-E755-3ADC-0626-AD89ACCCDF2B}" dt="2021-10-01T05:37:18.640" v="1814" actId="20577"/>
        <pc:sldMkLst>
          <pc:docMk/>
          <pc:sldMk cId="3541438650" sldId="313"/>
        </pc:sldMkLst>
        <pc:spChg chg="add del mod">
          <ac:chgData name="Li, Yuxuan" userId="S::li4196@purdue.edu::e9347105-be2c-4e39-86e7-b0eec9763b22" providerId="AD" clId="Web-{433A98F7-E755-3ADC-0626-AD89ACCCDF2B}" dt="2021-10-01T02:06:11.687" v="901"/>
          <ac:spMkLst>
            <pc:docMk/>
            <pc:sldMk cId="3541438650" sldId="313"/>
            <ac:spMk id="2" creationId="{C44BB910-D80A-4518-B746-238ABCA9EDA0}"/>
          </ac:spMkLst>
        </pc:spChg>
        <pc:spChg chg="mod">
          <ac:chgData name="Li, Yuxuan" userId="S::li4196@purdue.edu::e9347105-be2c-4e39-86e7-b0eec9763b22" providerId="AD" clId="Web-{433A98F7-E755-3ADC-0626-AD89ACCCDF2B}" dt="2021-10-01T05:37:14.030" v="1813" actId="1076"/>
          <ac:spMkLst>
            <pc:docMk/>
            <pc:sldMk cId="3541438650" sldId="313"/>
            <ac:spMk id="3" creationId="{4302FB77-00F4-4329-B7A0-C4B3AD5D1B37}"/>
          </ac:spMkLst>
        </pc:spChg>
        <pc:spChg chg="add mod">
          <ac:chgData name="Li, Yuxuan" userId="S::li4196@purdue.edu::e9347105-be2c-4e39-86e7-b0eec9763b22" providerId="AD" clId="Web-{433A98F7-E755-3ADC-0626-AD89ACCCDF2B}" dt="2021-10-01T05:37:18.640" v="1814" actId="20577"/>
          <ac:spMkLst>
            <pc:docMk/>
            <pc:sldMk cId="3541438650" sldId="313"/>
            <ac:spMk id="6" creationId="{B9A4CEF8-55AD-4E28-BFC4-98B0E9BE1274}"/>
          </ac:spMkLst>
        </pc:spChg>
        <pc:spChg chg="add mod">
          <ac:chgData name="Li, Yuxuan" userId="S::li4196@purdue.edu::e9347105-be2c-4e39-86e7-b0eec9763b22" providerId="AD" clId="Web-{433A98F7-E755-3ADC-0626-AD89ACCCDF2B}" dt="2021-10-01T05:37:10.749" v="1812" actId="14100"/>
          <ac:spMkLst>
            <pc:docMk/>
            <pc:sldMk cId="3541438650" sldId="313"/>
            <ac:spMk id="8" creationId="{CC9F8332-7E3C-4D52-948C-77B97AD53A37}"/>
          </ac:spMkLst>
        </pc:spChg>
      </pc:sldChg>
      <pc:sldChg chg="modSp add replId">
        <pc:chgData name="Li, Yuxuan" userId="S::li4196@purdue.edu::e9347105-be2c-4e39-86e7-b0eec9763b22" providerId="AD" clId="Web-{433A98F7-E755-3ADC-0626-AD89ACCCDF2B}" dt="2021-10-01T02:20:56.093" v="1041" actId="1076"/>
        <pc:sldMkLst>
          <pc:docMk/>
          <pc:sldMk cId="3364964509" sldId="314"/>
        </pc:sldMkLst>
        <pc:spChg chg="mod">
          <ac:chgData name="Li, Yuxuan" userId="S::li4196@purdue.edu::e9347105-be2c-4e39-86e7-b0eec9763b22" providerId="AD" clId="Web-{433A98F7-E755-3ADC-0626-AD89ACCCDF2B}" dt="2021-10-01T02:20:56.093" v="1041" actId="1076"/>
          <ac:spMkLst>
            <pc:docMk/>
            <pc:sldMk cId="3364964509" sldId="314"/>
            <ac:spMk id="874" creationId="{00000000-0000-0000-0000-000000000000}"/>
          </ac:spMkLst>
        </pc:spChg>
      </pc:sldChg>
      <pc:sldChg chg="modSp add del ord replId">
        <pc:chgData name="Li, Yuxuan" userId="S::li4196@purdue.edu::e9347105-be2c-4e39-86e7-b0eec9763b22" providerId="AD" clId="Web-{433A98F7-E755-3ADC-0626-AD89ACCCDF2B}" dt="2021-10-01T05:48:15.233" v="1912"/>
        <pc:sldMkLst>
          <pc:docMk/>
          <pc:sldMk cId="2196237173" sldId="315"/>
        </pc:sldMkLst>
        <pc:spChg chg="mod">
          <ac:chgData name="Li, Yuxuan" userId="S::li4196@purdue.edu::e9347105-be2c-4e39-86e7-b0eec9763b22" providerId="AD" clId="Web-{433A98F7-E755-3ADC-0626-AD89ACCCDF2B}" dt="2021-10-01T02:37:15.921" v="1077" actId="1076"/>
          <ac:spMkLst>
            <pc:docMk/>
            <pc:sldMk cId="2196237173" sldId="315"/>
            <ac:spMk id="612" creationId="{00000000-0000-0000-0000-000000000000}"/>
          </ac:spMkLst>
        </pc:spChg>
        <pc:spChg chg="mod">
          <ac:chgData name="Li, Yuxuan" userId="S::li4196@purdue.edu::e9347105-be2c-4e39-86e7-b0eec9763b22" providerId="AD" clId="Web-{433A98F7-E755-3ADC-0626-AD89ACCCDF2B}" dt="2021-10-01T02:39:36.109" v="1093" actId="20577"/>
          <ac:spMkLst>
            <pc:docMk/>
            <pc:sldMk cId="2196237173" sldId="315"/>
            <ac:spMk id="613" creationId="{00000000-0000-0000-0000-000000000000}"/>
          </ac:spMkLst>
        </pc:spChg>
        <pc:spChg chg="mod">
          <ac:chgData name="Li, Yuxuan" userId="S::li4196@purdue.edu::e9347105-be2c-4e39-86e7-b0eec9763b22" providerId="AD" clId="Web-{433A98F7-E755-3ADC-0626-AD89ACCCDF2B}" dt="2021-10-01T02:37:15.906" v="1076" actId="1076"/>
          <ac:spMkLst>
            <pc:docMk/>
            <pc:sldMk cId="2196237173" sldId="315"/>
            <ac:spMk id="614" creationId="{00000000-0000-0000-0000-000000000000}"/>
          </ac:spMkLst>
        </pc:spChg>
      </pc:sldChg>
      <pc:sldChg chg="add replId">
        <pc:chgData name="Li, Yuxuan" userId="S::li4196@purdue.edu::e9347105-be2c-4e39-86e7-b0eec9763b22" providerId="AD" clId="Web-{433A98F7-E755-3ADC-0626-AD89ACCCDF2B}" dt="2021-10-01T02:38:25.968" v="1079"/>
        <pc:sldMkLst>
          <pc:docMk/>
          <pc:sldMk cId="2241032203" sldId="316"/>
        </pc:sldMkLst>
      </pc:sldChg>
      <pc:sldChg chg="modSp add ord replId">
        <pc:chgData name="Li, Yuxuan" userId="S::li4196@purdue.edu::e9347105-be2c-4e39-86e7-b0eec9763b22" providerId="AD" clId="Web-{433A98F7-E755-3ADC-0626-AD89ACCCDF2B}" dt="2021-10-01T05:21:07.047" v="1623" actId="20577"/>
        <pc:sldMkLst>
          <pc:docMk/>
          <pc:sldMk cId="3824845526" sldId="317"/>
        </pc:sldMkLst>
        <pc:spChg chg="mod">
          <ac:chgData name="Li, Yuxuan" userId="S::li4196@purdue.edu::e9347105-be2c-4e39-86e7-b0eec9763b22" providerId="AD" clId="Web-{433A98F7-E755-3ADC-0626-AD89ACCCDF2B}" dt="2021-10-01T05:21:07.047" v="1623" actId="20577"/>
          <ac:spMkLst>
            <pc:docMk/>
            <pc:sldMk cId="3824845526" sldId="317"/>
            <ac:spMk id="1425" creationId="{00000000-0000-0000-0000-000000000000}"/>
          </ac:spMkLst>
        </pc:spChg>
      </pc:sldChg>
      <pc:sldChg chg="modSp add replId">
        <pc:chgData name="Li, Yuxuan" userId="S::li4196@purdue.edu::e9347105-be2c-4e39-86e7-b0eec9763b22" providerId="AD" clId="Web-{433A98F7-E755-3ADC-0626-AD89ACCCDF2B}" dt="2021-10-01T05:24:28.750" v="1640" actId="14100"/>
        <pc:sldMkLst>
          <pc:docMk/>
          <pc:sldMk cId="2891922655" sldId="318"/>
        </pc:sldMkLst>
        <pc:spChg chg="mod">
          <ac:chgData name="Li, Yuxuan" userId="S::li4196@purdue.edu::e9347105-be2c-4e39-86e7-b0eec9763b22" providerId="AD" clId="Web-{433A98F7-E755-3ADC-0626-AD89ACCCDF2B}" dt="2021-10-01T05:24:28.750" v="1640" actId="14100"/>
          <ac:spMkLst>
            <pc:docMk/>
            <pc:sldMk cId="2891922655" sldId="318"/>
            <ac:spMk id="1425" creationId="{00000000-0000-0000-0000-000000000000}"/>
          </ac:spMkLst>
        </pc:spChg>
      </pc:sldChg>
      <pc:sldChg chg="modSp add replId">
        <pc:chgData name="Li, Yuxuan" userId="S::li4196@purdue.edu::e9347105-be2c-4e39-86e7-b0eec9763b22" providerId="AD" clId="Web-{433A98F7-E755-3ADC-0626-AD89ACCCDF2B}" dt="2021-10-01T05:18:35.969" v="1611" actId="20577"/>
        <pc:sldMkLst>
          <pc:docMk/>
          <pc:sldMk cId="536521419" sldId="319"/>
        </pc:sldMkLst>
        <pc:spChg chg="mod">
          <ac:chgData name="Li, Yuxuan" userId="S::li4196@purdue.edu::e9347105-be2c-4e39-86e7-b0eec9763b22" providerId="AD" clId="Web-{433A98F7-E755-3ADC-0626-AD89ACCCDF2B}" dt="2021-10-01T05:18:35.969" v="1611" actId="20577"/>
          <ac:spMkLst>
            <pc:docMk/>
            <pc:sldMk cId="536521419" sldId="319"/>
            <ac:spMk id="1425" creationId="{00000000-0000-0000-0000-000000000000}"/>
          </ac:spMkLst>
        </pc:spChg>
      </pc:sldChg>
      <pc:sldChg chg="modSp add replId">
        <pc:chgData name="Li, Yuxuan" userId="S::li4196@purdue.edu::e9347105-be2c-4e39-86e7-b0eec9763b22" providerId="AD" clId="Web-{433A98F7-E755-3ADC-0626-AD89ACCCDF2B}" dt="2021-10-01T05:12:38.016" v="1599" actId="20577"/>
        <pc:sldMkLst>
          <pc:docMk/>
          <pc:sldMk cId="4164340585" sldId="320"/>
        </pc:sldMkLst>
        <pc:spChg chg="mod">
          <ac:chgData name="Li, Yuxuan" userId="S::li4196@purdue.edu::e9347105-be2c-4e39-86e7-b0eec9763b22" providerId="AD" clId="Web-{433A98F7-E755-3ADC-0626-AD89ACCCDF2B}" dt="2021-10-01T05:12:38.016" v="1599" actId="20577"/>
          <ac:spMkLst>
            <pc:docMk/>
            <pc:sldMk cId="4164340585" sldId="320"/>
            <ac:spMk id="1425" creationId="{00000000-0000-0000-0000-000000000000}"/>
          </ac:spMkLst>
        </pc:spChg>
      </pc:sldChg>
      <pc:sldChg chg="modSp">
        <pc:chgData name="Li, Yuxuan" userId="S::li4196@purdue.edu::e9347105-be2c-4e39-86e7-b0eec9763b22" providerId="AD" clId="Web-{433A98F7-E755-3ADC-0626-AD89ACCCDF2B}" dt="2021-10-01T05:36:22.562" v="1792" actId="20577"/>
        <pc:sldMkLst>
          <pc:docMk/>
          <pc:sldMk cId="533376993" sldId="321"/>
        </pc:sldMkLst>
        <pc:spChg chg="mod">
          <ac:chgData name="Li, Yuxuan" userId="S::li4196@purdue.edu::e9347105-be2c-4e39-86e7-b0eec9763b22" providerId="AD" clId="Web-{433A98F7-E755-3ADC-0626-AD89ACCCDF2B}" dt="2021-10-01T05:36:22.562" v="1792" actId="20577"/>
          <ac:spMkLst>
            <pc:docMk/>
            <pc:sldMk cId="533376993" sldId="321"/>
            <ac:spMk id="2" creationId="{395553B0-0038-428E-990B-ECE8C52BE2B7}"/>
          </ac:spMkLst>
        </pc:spChg>
      </pc:sldChg>
      <pc:sldChg chg="modSp">
        <pc:chgData name="Li, Yuxuan" userId="S::li4196@purdue.edu::e9347105-be2c-4e39-86e7-b0eec9763b22" providerId="AD" clId="Web-{433A98F7-E755-3ADC-0626-AD89ACCCDF2B}" dt="2021-10-01T05:36:29.499" v="1797" actId="20577"/>
        <pc:sldMkLst>
          <pc:docMk/>
          <pc:sldMk cId="2515658196" sldId="322"/>
        </pc:sldMkLst>
        <pc:spChg chg="mod">
          <ac:chgData name="Li, Yuxuan" userId="S::li4196@purdue.edu::e9347105-be2c-4e39-86e7-b0eec9763b22" providerId="AD" clId="Web-{433A98F7-E755-3ADC-0626-AD89ACCCDF2B}" dt="2021-10-01T05:36:29.499" v="1797" actId="20577"/>
          <ac:spMkLst>
            <pc:docMk/>
            <pc:sldMk cId="2515658196" sldId="322"/>
            <ac:spMk id="2" creationId="{356F3D43-8FA0-4B0D-937F-1BE4957A4651}"/>
          </ac:spMkLst>
        </pc:spChg>
      </pc:sldChg>
      <pc:sldChg chg="modSp">
        <pc:chgData name="Li, Yuxuan" userId="S::li4196@purdue.edu::e9347105-be2c-4e39-86e7-b0eec9763b22" providerId="AD" clId="Web-{433A98F7-E755-3ADC-0626-AD89ACCCDF2B}" dt="2021-10-01T05:36:36.421" v="1805" actId="20577"/>
        <pc:sldMkLst>
          <pc:docMk/>
          <pc:sldMk cId="3731254593" sldId="323"/>
        </pc:sldMkLst>
        <pc:spChg chg="mod">
          <ac:chgData name="Li, Yuxuan" userId="S::li4196@purdue.edu::e9347105-be2c-4e39-86e7-b0eec9763b22" providerId="AD" clId="Web-{433A98F7-E755-3ADC-0626-AD89ACCCDF2B}" dt="2021-10-01T05:36:36.421" v="1805" actId="20577"/>
          <ac:spMkLst>
            <pc:docMk/>
            <pc:sldMk cId="3731254593" sldId="323"/>
            <ac:spMk id="2" creationId="{30FF9A88-8B1B-4CF7-8231-53044F5D5BB8}"/>
          </ac:spMkLst>
        </pc:spChg>
      </pc:sldChg>
      <pc:sldChg chg="modSp add del ord replId">
        <pc:chgData name="Li, Yuxuan" userId="S::li4196@purdue.edu::e9347105-be2c-4e39-86e7-b0eec9763b22" providerId="AD" clId="Web-{433A98F7-E755-3ADC-0626-AD89ACCCDF2B}" dt="2021-10-01T05:46:03.889" v="1885"/>
        <pc:sldMkLst>
          <pc:docMk/>
          <pc:sldMk cId="868203583" sldId="329"/>
        </pc:sldMkLst>
        <pc:spChg chg="mod">
          <ac:chgData name="Li, Yuxuan" userId="S::li4196@purdue.edu::e9347105-be2c-4e39-86e7-b0eec9763b22" providerId="AD" clId="Web-{433A98F7-E755-3ADC-0626-AD89ACCCDF2B}" dt="2021-10-01T04:25:02.175" v="1197" actId="1076"/>
          <ac:spMkLst>
            <pc:docMk/>
            <pc:sldMk cId="868203583" sldId="329"/>
            <ac:spMk id="612" creationId="{00000000-0000-0000-0000-000000000000}"/>
          </ac:spMkLst>
        </pc:spChg>
        <pc:spChg chg="mod">
          <ac:chgData name="Li, Yuxuan" userId="S::li4196@purdue.edu::e9347105-be2c-4e39-86e7-b0eec9763b22" providerId="AD" clId="Web-{433A98F7-E755-3ADC-0626-AD89ACCCDF2B}" dt="2021-10-01T04:24:56.082" v="1196" actId="14100"/>
          <ac:spMkLst>
            <pc:docMk/>
            <pc:sldMk cId="868203583" sldId="329"/>
            <ac:spMk id="613" creationId="{00000000-0000-0000-0000-000000000000}"/>
          </ac:spMkLst>
        </pc:spChg>
        <pc:spChg chg="mod">
          <ac:chgData name="Li, Yuxuan" userId="S::li4196@purdue.edu::e9347105-be2c-4e39-86e7-b0eec9763b22" providerId="AD" clId="Web-{433A98F7-E755-3ADC-0626-AD89ACCCDF2B}" dt="2021-10-01T04:25:02.191" v="1198" actId="1076"/>
          <ac:spMkLst>
            <pc:docMk/>
            <pc:sldMk cId="868203583" sldId="329"/>
            <ac:spMk id="614" creationId="{00000000-0000-0000-0000-000000000000}"/>
          </ac:spMkLst>
        </pc:spChg>
      </pc:sldChg>
      <pc:sldChg chg="add replId">
        <pc:chgData name="Li, Yuxuan" userId="S::li4196@purdue.edu::e9347105-be2c-4e39-86e7-b0eec9763b22" providerId="AD" clId="Web-{433A98F7-E755-3ADC-0626-AD89ACCCDF2B}" dt="2021-10-01T05:04:39.173" v="1496"/>
        <pc:sldMkLst>
          <pc:docMk/>
          <pc:sldMk cId="2843354930" sldId="330"/>
        </pc:sldMkLst>
      </pc:sldChg>
      <pc:sldChg chg="addSp delSp modSp add replId">
        <pc:chgData name="Li, Yuxuan" userId="S::li4196@purdue.edu::e9347105-be2c-4e39-86e7-b0eec9763b22" providerId="AD" clId="Web-{433A98F7-E755-3ADC-0626-AD89ACCCDF2B}" dt="2021-10-01T05:10:08.829" v="1565" actId="1076"/>
        <pc:sldMkLst>
          <pc:docMk/>
          <pc:sldMk cId="4061947669" sldId="331"/>
        </pc:sldMkLst>
        <pc:spChg chg="mod">
          <ac:chgData name="Li, Yuxuan" userId="S::li4196@purdue.edu::e9347105-be2c-4e39-86e7-b0eec9763b22" providerId="AD" clId="Web-{433A98F7-E755-3ADC-0626-AD89ACCCDF2B}" dt="2021-10-01T05:08:54.126" v="1552" actId="14100"/>
          <ac:spMkLst>
            <pc:docMk/>
            <pc:sldMk cId="4061947669" sldId="331"/>
            <ac:spMk id="3" creationId="{FD318FC8-E5BB-47D9-AC81-B1A033145905}"/>
          </ac:spMkLst>
        </pc:spChg>
        <pc:spChg chg="del">
          <ac:chgData name="Li, Yuxuan" userId="S::li4196@purdue.edu::e9347105-be2c-4e39-86e7-b0eec9763b22" providerId="AD" clId="Web-{433A98F7-E755-3ADC-0626-AD89ACCCDF2B}" dt="2021-10-01T05:07:32.423" v="1536"/>
          <ac:spMkLst>
            <pc:docMk/>
            <pc:sldMk cId="4061947669" sldId="331"/>
            <ac:spMk id="1576" creationId="{00000000-0000-0000-0000-000000000000}"/>
          </ac:spMkLst>
        </pc:spChg>
        <pc:grpChg chg="del">
          <ac:chgData name="Li, Yuxuan" userId="S::li4196@purdue.edu::e9347105-be2c-4e39-86e7-b0eec9763b22" providerId="AD" clId="Web-{433A98F7-E755-3ADC-0626-AD89ACCCDF2B}" dt="2021-10-01T05:07:38.423" v="1537"/>
          <ac:grpSpMkLst>
            <pc:docMk/>
            <pc:sldMk cId="4061947669" sldId="331"/>
            <ac:grpSpMk id="1573" creationId="{00000000-0000-0000-0000-000000000000}"/>
          </ac:grpSpMkLst>
        </pc:grpChg>
        <pc:picChg chg="add mod">
          <ac:chgData name="Li, Yuxuan" userId="S::li4196@purdue.edu::e9347105-be2c-4e39-86e7-b0eec9763b22" providerId="AD" clId="Web-{433A98F7-E755-3ADC-0626-AD89ACCCDF2B}" dt="2021-10-01T05:10:05.313" v="1564" actId="1076"/>
          <ac:picMkLst>
            <pc:docMk/>
            <pc:sldMk cId="4061947669" sldId="331"/>
            <ac:picMk id="2" creationId="{8A6E3870-169F-4AF4-9C25-7AB43A61AFBA}"/>
          </ac:picMkLst>
        </pc:picChg>
        <pc:picChg chg="add mod modCrop">
          <ac:chgData name="Li, Yuxuan" userId="S::li4196@purdue.edu::e9347105-be2c-4e39-86e7-b0eec9763b22" providerId="AD" clId="Web-{433A98F7-E755-3ADC-0626-AD89ACCCDF2B}" dt="2021-10-01T05:10:08.829" v="1565" actId="1076"/>
          <ac:picMkLst>
            <pc:docMk/>
            <pc:sldMk cId="4061947669" sldId="331"/>
            <ac:picMk id="4" creationId="{9B6811A1-F122-4BD3-9FD8-E58074285C64}"/>
          </ac:picMkLst>
        </pc:picChg>
      </pc:sldChg>
      <pc:sldChg chg="add replId">
        <pc:chgData name="Li, Yuxuan" userId="S::li4196@purdue.edu::e9347105-be2c-4e39-86e7-b0eec9763b22" providerId="AD" clId="Web-{433A98F7-E755-3ADC-0626-AD89ACCCDF2B}" dt="2021-10-01T05:27:31.359" v="1670"/>
        <pc:sldMkLst>
          <pc:docMk/>
          <pc:sldMk cId="1846878868" sldId="332"/>
        </pc:sldMkLst>
      </pc:sldChg>
      <pc:sldChg chg="add del replId">
        <pc:chgData name="Li, Yuxuan" userId="S::li4196@purdue.edu::e9347105-be2c-4e39-86e7-b0eec9763b22" providerId="AD" clId="Web-{433A98F7-E755-3ADC-0626-AD89ACCCDF2B}" dt="2021-10-01T05:29:32.968" v="1687"/>
        <pc:sldMkLst>
          <pc:docMk/>
          <pc:sldMk cId="125728972" sldId="333"/>
        </pc:sldMkLst>
      </pc:sldChg>
      <pc:sldChg chg="add del ord replId">
        <pc:chgData name="Li, Yuxuan" userId="S::li4196@purdue.edu::e9347105-be2c-4e39-86e7-b0eec9763b22" providerId="AD" clId="Web-{433A98F7-E755-3ADC-0626-AD89ACCCDF2B}" dt="2021-10-01T05:30:32.734" v="1692"/>
        <pc:sldMkLst>
          <pc:docMk/>
          <pc:sldMk cId="1563857555" sldId="333"/>
        </pc:sldMkLst>
      </pc:sldChg>
      <pc:sldChg chg="addSp delSp modSp add ord replId">
        <pc:chgData name="Li, Yuxuan" userId="S::li4196@purdue.edu::e9347105-be2c-4e39-86e7-b0eec9763b22" providerId="AD" clId="Web-{433A98F7-E755-3ADC-0626-AD89ACCCDF2B}" dt="2021-10-01T05:31:13.734" v="1708" actId="14100"/>
        <pc:sldMkLst>
          <pc:docMk/>
          <pc:sldMk cId="2221670817" sldId="333"/>
        </pc:sldMkLst>
        <pc:spChg chg="add del mod">
          <ac:chgData name="Li, Yuxuan" userId="S::li4196@purdue.edu::e9347105-be2c-4e39-86e7-b0eec9763b22" providerId="AD" clId="Web-{433A98F7-E755-3ADC-0626-AD89ACCCDF2B}" dt="2021-10-01T05:31:09.890" v="1707"/>
          <ac:spMkLst>
            <pc:docMk/>
            <pc:sldMk cId="2221670817" sldId="333"/>
            <ac:spMk id="3" creationId="{6A173BEA-A63D-446F-9E19-76A98D9DD82B}"/>
          </ac:spMkLst>
        </pc:spChg>
        <pc:spChg chg="add del mod">
          <ac:chgData name="Li, Yuxuan" userId="S::li4196@purdue.edu::e9347105-be2c-4e39-86e7-b0eec9763b22" providerId="AD" clId="Web-{433A98F7-E755-3ADC-0626-AD89ACCCDF2B}" dt="2021-10-01T05:31:05.390" v="1706"/>
          <ac:spMkLst>
            <pc:docMk/>
            <pc:sldMk cId="2221670817" sldId="333"/>
            <ac:spMk id="5" creationId="{1D3D7710-7046-4259-8A03-992C0DF62BAB}"/>
          </ac:spMkLst>
        </pc:spChg>
        <pc:spChg chg="add del mod">
          <ac:chgData name="Li, Yuxuan" userId="S::li4196@purdue.edu::e9347105-be2c-4e39-86e7-b0eec9763b22" providerId="AD" clId="Web-{433A98F7-E755-3ADC-0626-AD89ACCCDF2B}" dt="2021-10-01T05:31:13.734" v="1708" actId="14100"/>
          <ac:spMkLst>
            <pc:docMk/>
            <pc:sldMk cId="2221670817" sldId="333"/>
            <ac:spMk id="941" creationId="{00000000-0000-0000-0000-000000000000}"/>
          </ac:spMkLst>
        </pc:spChg>
        <pc:spChg chg="del">
          <ac:chgData name="Li, Yuxuan" userId="S::li4196@purdue.edu::e9347105-be2c-4e39-86e7-b0eec9763b22" providerId="AD" clId="Web-{433A98F7-E755-3ADC-0626-AD89ACCCDF2B}" dt="2021-10-01T05:30:51.953" v="1700"/>
          <ac:spMkLst>
            <pc:docMk/>
            <pc:sldMk cId="2221670817" sldId="333"/>
            <ac:spMk id="942" creationId="{00000000-0000-0000-0000-000000000000}"/>
          </ac:spMkLst>
        </pc:spChg>
      </pc:sldChg>
      <pc:sldChg chg="modSp add ord replId">
        <pc:chgData name="Li, Yuxuan" userId="S::li4196@purdue.edu::e9347105-be2c-4e39-86e7-b0eec9763b22" providerId="AD" clId="Web-{433A98F7-E755-3ADC-0626-AD89ACCCDF2B}" dt="2021-10-01T05:48:04.420" v="1910" actId="20577"/>
        <pc:sldMkLst>
          <pc:docMk/>
          <pc:sldMk cId="614680380" sldId="334"/>
        </pc:sldMkLst>
        <pc:spChg chg="mod">
          <ac:chgData name="Li, Yuxuan" userId="S::li4196@purdue.edu::e9347105-be2c-4e39-86e7-b0eec9763b22" providerId="AD" clId="Web-{433A98F7-E755-3ADC-0626-AD89ACCCDF2B}" dt="2021-10-01T05:48:04.420" v="1910" actId="20577"/>
          <ac:spMkLst>
            <pc:docMk/>
            <pc:sldMk cId="614680380" sldId="334"/>
            <ac:spMk id="941" creationId="{00000000-0000-0000-0000-000000000000}"/>
          </ac:spMkLst>
        </pc:spChg>
      </pc:sldChg>
      <pc:sldChg chg="add replId">
        <pc:chgData name="Li, Yuxuan" userId="S::li4196@purdue.edu::e9347105-be2c-4e39-86e7-b0eec9763b22" providerId="AD" clId="Web-{433A98F7-E755-3ADC-0626-AD89ACCCDF2B}" dt="2021-10-01T05:46:08.092" v="1886"/>
        <pc:sldMkLst>
          <pc:docMk/>
          <pc:sldMk cId="4092983816" sldId="335"/>
        </pc:sldMkLst>
      </pc:sldChg>
      <pc:sldChg chg="add replId">
        <pc:chgData name="Li, Yuxuan" userId="S::li4196@purdue.edu::e9347105-be2c-4e39-86e7-b0eec9763b22" providerId="AD" clId="Web-{433A98F7-E755-3ADC-0626-AD89ACCCDF2B}" dt="2021-10-01T05:47:12.702" v="1900"/>
        <pc:sldMkLst>
          <pc:docMk/>
          <pc:sldMk cId="3425667058" sldId="336"/>
        </pc:sldMkLst>
      </pc:sldChg>
      <pc:sldChg chg="add replId">
        <pc:chgData name="Li, Yuxuan" userId="S::li4196@purdue.edu::e9347105-be2c-4e39-86e7-b0eec9763b22" providerId="AD" clId="Web-{433A98F7-E755-3ADC-0626-AD89ACCCDF2B}" dt="2021-10-01T05:47:45.858" v="1906"/>
        <pc:sldMkLst>
          <pc:docMk/>
          <pc:sldMk cId="568831789" sldId="337"/>
        </pc:sldMkLst>
      </pc:sldChg>
    </pc:docChg>
  </pc:docChgLst>
  <pc:docChgLst>
    <pc:chgData name="Popuri, Prabhuram" userId="S::ppopuri@purdue.edu::6721c69b-bd6c-4182-9c6d-da3d25a8d427" providerId="AD" clId="Web-{286A0C67-8182-43DB-A4DE-A80C0CCF0059}"/>
    <pc:docChg chg="modSld">
      <pc:chgData name="Popuri, Prabhuram" userId="S::ppopuri@purdue.edu::6721c69b-bd6c-4182-9c6d-da3d25a8d427" providerId="AD" clId="Web-{286A0C67-8182-43DB-A4DE-A80C0CCF0059}" dt="2021-10-03T17:02:41.622" v="0"/>
      <pc:docMkLst>
        <pc:docMk/>
      </pc:docMkLst>
      <pc:sldChg chg="addSp modSp">
        <pc:chgData name="Popuri, Prabhuram" userId="S::ppopuri@purdue.edu::6721c69b-bd6c-4182-9c6d-da3d25a8d427" providerId="AD" clId="Web-{286A0C67-8182-43DB-A4DE-A80C0CCF0059}" dt="2021-10-03T17:02:41.622" v="0"/>
        <pc:sldMkLst>
          <pc:docMk/>
          <pc:sldMk cId="0" sldId="257"/>
        </pc:sldMkLst>
        <pc:picChg chg="add mod">
          <ac:chgData name="Popuri, Prabhuram" userId="S::ppopuri@purdue.edu::6721c69b-bd6c-4182-9c6d-da3d25a8d427" providerId="AD" clId="Web-{286A0C67-8182-43DB-A4DE-A80C0CCF0059}" dt="2021-10-03T17:02:41.622" v="0"/>
          <ac:picMkLst>
            <pc:docMk/>
            <pc:sldMk cId="0" sldId="257"/>
            <ac:picMk id="2" creationId="{09BC5024-B60C-4F4B-8425-BC7CEF7CBD82}"/>
          </ac:picMkLst>
        </pc:picChg>
      </pc:sldChg>
    </pc:docChg>
  </pc:docChgLst>
  <pc:docChgLst>
    <pc:chgData name="Guest User" userId="S::urn:spo:anon#8a51391af8beb13e3573e5af7f8efda038eccf3967c18dac46118dea55bdc8ef::" providerId="AD" clId="Web-{24243136-90C4-54D5-B801-97CBC9C36852}"/>
    <pc:docChg chg="modSld">
      <pc:chgData name="Guest User" userId="S::urn:spo:anon#8a51391af8beb13e3573e5af7f8efda038eccf3967c18dac46118dea55bdc8ef::" providerId="AD" clId="Web-{24243136-90C4-54D5-B801-97CBC9C36852}" dt="2021-10-03T21:36:35.645" v="115"/>
      <pc:docMkLst>
        <pc:docMk/>
      </pc:docMkLst>
      <pc:sldChg chg="delCm">
        <pc:chgData name="Guest User" userId="S::urn:spo:anon#8a51391af8beb13e3573e5af7f8efda038eccf3967c18dac46118dea55bdc8ef::" providerId="AD" clId="Web-{24243136-90C4-54D5-B801-97CBC9C36852}" dt="2021-10-03T21:17:55.051" v="0"/>
        <pc:sldMkLst>
          <pc:docMk/>
          <pc:sldMk cId="0" sldId="256"/>
        </pc:sldMkLst>
      </pc:sldChg>
      <pc:sldChg chg="modSp">
        <pc:chgData name="Guest User" userId="S::urn:spo:anon#8a51391af8beb13e3573e5af7f8efda038eccf3967c18dac46118dea55bdc8ef::" providerId="AD" clId="Web-{24243136-90C4-54D5-B801-97CBC9C36852}" dt="2021-10-03T21:23:11.571" v="43" actId="20577"/>
        <pc:sldMkLst>
          <pc:docMk/>
          <pc:sldMk cId="0" sldId="268"/>
        </pc:sldMkLst>
        <pc:spChg chg="mod">
          <ac:chgData name="Guest User" userId="S::urn:spo:anon#8a51391af8beb13e3573e5af7f8efda038eccf3967c18dac46118dea55bdc8ef::" providerId="AD" clId="Web-{24243136-90C4-54D5-B801-97CBC9C36852}" dt="2021-10-03T21:23:11.571" v="43" actId="20577"/>
          <ac:spMkLst>
            <pc:docMk/>
            <pc:sldMk cId="0" sldId="268"/>
            <ac:spMk id="49" creationId="{4200EE9E-2ED1-4598-8AC0-5770C4FEDAD2}"/>
          </ac:spMkLst>
        </pc:spChg>
      </pc:sldChg>
      <pc:sldChg chg="modSp">
        <pc:chgData name="Guest User" userId="S::urn:spo:anon#8a51391af8beb13e3573e5af7f8efda038eccf3967c18dac46118dea55bdc8ef::" providerId="AD" clId="Web-{24243136-90C4-54D5-B801-97CBC9C36852}" dt="2021-10-03T21:31:56.782" v="94" actId="20577"/>
        <pc:sldMkLst>
          <pc:docMk/>
          <pc:sldMk cId="0" sldId="276"/>
        </pc:sldMkLst>
        <pc:spChg chg="mod">
          <ac:chgData name="Guest User" userId="S::urn:spo:anon#8a51391af8beb13e3573e5af7f8efda038eccf3967c18dac46118dea55bdc8ef::" providerId="AD" clId="Web-{24243136-90C4-54D5-B801-97CBC9C36852}" dt="2021-10-03T21:31:56.782" v="94" actId="20577"/>
          <ac:spMkLst>
            <pc:docMk/>
            <pc:sldMk cId="0" sldId="276"/>
            <ac:spMk id="2" creationId="{0903B493-A21B-4542-AAA1-EE1614A413A5}"/>
          </ac:spMkLst>
        </pc:spChg>
      </pc:sldChg>
      <pc:sldChg chg="modSp">
        <pc:chgData name="Guest User" userId="S::urn:spo:anon#8a51391af8beb13e3573e5af7f8efda038eccf3967c18dac46118dea55bdc8ef::" providerId="AD" clId="Web-{24243136-90C4-54D5-B801-97CBC9C36852}" dt="2021-10-03T21:24:47.510" v="51" actId="20577"/>
        <pc:sldMkLst>
          <pc:docMk/>
          <pc:sldMk cId="2478249463" sldId="328"/>
        </pc:sldMkLst>
        <pc:spChg chg="mod">
          <ac:chgData name="Guest User" userId="S::urn:spo:anon#8a51391af8beb13e3573e5af7f8efda038eccf3967c18dac46118dea55bdc8ef::" providerId="AD" clId="Web-{24243136-90C4-54D5-B801-97CBC9C36852}" dt="2021-10-03T21:24:47.510" v="51" actId="20577"/>
          <ac:spMkLst>
            <pc:docMk/>
            <pc:sldMk cId="2478249463" sldId="328"/>
            <ac:spMk id="6" creationId="{B9A4CEF8-55AD-4E28-BFC4-98B0E9BE1274}"/>
          </ac:spMkLst>
        </pc:spChg>
      </pc:sldChg>
      <pc:sldChg chg="addSp delSp">
        <pc:chgData name="Guest User" userId="S::urn:spo:anon#8a51391af8beb13e3573e5af7f8efda038eccf3967c18dac46118dea55bdc8ef::" providerId="AD" clId="Web-{24243136-90C4-54D5-B801-97CBC9C36852}" dt="2021-10-03T21:36:35.645" v="115"/>
        <pc:sldMkLst>
          <pc:docMk/>
          <pc:sldMk cId="3425667058" sldId="336"/>
        </pc:sldMkLst>
        <pc:spChg chg="add del">
          <ac:chgData name="Guest User" userId="S::urn:spo:anon#8a51391af8beb13e3573e5af7f8efda038eccf3967c18dac46118dea55bdc8ef::" providerId="AD" clId="Web-{24243136-90C4-54D5-B801-97CBC9C36852}" dt="2021-10-03T21:36:35.645" v="115"/>
          <ac:spMkLst>
            <pc:docMk/>
            <pc:sldMk cId="3425667058" sldId="336"/>
            <ac:spMk id="4" creationId="{16F81F05-2A9C-4AEC-85F5-0F0B8420C7FF}"/>
          </ac:spMkLst>
        </pc:spChg>
      </pc:sldChg>
      <pc:sldChg chg="addSp modSp modNotes">
        <pc:chgData name="Guest User" userId="S::urn:spo:anon#8a51391af8beb13e3573e5af7f8efda038eccf3967c18dac46118dea55bdc8ef::" providerId="AD" clId="Web-{24243136-90C4-54D5-B801-97CBC9C36852}" dt="2021-10-03T21:20:49.194" v="19"/>
        <pc:sldMkLst>
          <pc:docMk/>
          <pc:sldMk cId="93573306" sldId="340"/>
        </pc:sldMkLst>
        <pc:spChg chg="add mod">
          <ac:chgData name="Guest User" userId="S::urn:spo:anon#8a51391af8beb13e3573e5af7f8efda038eccf3967c18dac46118dea55bdc8ef::" providerId="AD" clId="Web-{24243136-90C4-54D5-B801-97CBC9C36852}" dt="2021-10-03T21:20:43.288" v="18"/>
          <ac:spMkLst>
            <pc:docMk/>
            <pc:sldMk cId="93573306" sldId="340"/>
            <ac:spMk id="2" creationId="{0843CBA8-1A8D-4A2A-8AAA-899EAAD94FB3}"/>
          </ac:spMkLst>
        </pc:spChg>
        <pc:spChg chg="mod">
          <ac:chgData name="Guest User" userId="S::urn:spo:anon#8a51391af8beb13e3573e5af7f8efda038eccf3967c18dac46118dea55bdc8ef::" providerId="AD" clId="Web-{24243136-90C4-54D5-B801-97CBC9C36852}" dt="2021-10-03T21:19:51.818" v="3" actId="1076"/>
          <ac:spMkLst>
            <pc:docMk/>
            <pc:sldMk cId="93573306" sldId="340"/>
            <ac:spMk id="6" creationId="{1F904B58-0369-4222-B4E4-49D59A387150}"/>
          </ac:spMkLst>
        </pc:spChg>
        <pc:picChg chg="mod">
          <ac:chgData name="Guest User" userId="S::urn:spo:anon#8a51391af8beb13e3573e5af7f8efda038eccf3967c18dac46118dea55bdc8ef::" providerId="AD" clId="Web-{24243136-90C4-54D5-B801-97CBC9C36852}" dt="2021-10-03T21:19:53.787" v="4" actId="1076"/>
          <ac:picMkLst>
            <pc:docMk/>
            <pc:sldMk cId="93573306" sldId="340"/>
            <ac:picMk id="8" creationId="{A9FC72E7-CE36-49A1-91F9-C0FAF0FDD727}"/>
          </ac:picMkLst>
        </pc:picChg>
        <pc:picChg chg="mod">
          <ac:chgData name="Guest User" userId="S::urn:spo:anon#8a51391af8beb13e3573e5af7f8efda038eccf3967c18dac46118dea55bdc8ef::" providerId="AD" clId="Web-{24243136-90C4-54D5-B801-97CBC9C36852}" dt="2021-10-03T21:20:02.131" v="5" actId="1076"/>
          <ac:picMkLst>
            <pc:docMk/>
            <pc:sldMk cId="93573306" sldId="340"/>
            <ac:picMk id="9" creationId="{8785BFC4-5E0B-443C-9F0D-9BABA14226BB}"/>
          </ac:picMkLst>
        </pc:picChg>
      </pc:sldChg>
      <pc:sldChg chg="modSp">
        <pc:chgData name="Guest User" userId="S::urn:spo:anon#8a51391af8beb13e3573e5af7f8efda038eccf3967c18dac46118dea55bdc8ef::" providerId="AD" clId="Web-{24243136-90C4-54D5-B801-97CBC9C36852}" dt="2021-10-03T21:21:28.788" v="23" actId="20577"/>
        <pc:sldMkLst>
          <pc:docMk/>
          <pc:sldMk cId="925189362" sldId="350"/>
        </pc:sldMkLst>
        <pc:spChg chg="mod">
          <ac:chgData name="Guest User" userId="S::urn:spo:anon#8a51391af8beb13e3573e5af7f8efda038eccf3967c18dac46118dea55bdc8ef::" providerId="AD" clId="Web-{24243136-90C4-54D5-B801-97CBC9C36852}" dt="2021-10-03T21:21:28.788" v="23" actId="20577"/>
          <ac:spMkLst>
            <pc:docMk/>
            <pc:sldMk cId="925189362" sldId="350"/>
            <ac:spMk id="3" creationId="{897DC841-DE16-4DF8-93CE-E874C24F4AF3}"/>
          </ac:spMkLst>
        </pc:spChg>
      </pc:sldChg>
      <pc:sldChg chg="modSp">
        <pc:chgData name="Guest User" userId="S::urn:spo:anon#8a51391af8beb13e3573e5af7f8efda038eccf3967c18dac46118dea55bdc8ef::" providerId="AD" clId="Web-{24243136-90C4-54D5-B801-97CBC9C36852}" dt="2021-10-03T21:32:37.392" v="113" actId="20577"/>
        <pc:sldMkLst>
          <pc:docMk/>
          <pc:sldMk cId="127857729" sldId="364"/>
        </pc:sldMkLst>
        <pc:spChg chg="mod">
          <ac:chgData name="Guest User" userId="S::urn:spo:anon#8a51391af8beb13e3573e5af7f8efda038eccf3967c18dac46118dea55bdc8ef::" providerId="AD" clId="Web-{24243136-90C4-54D5-B801-97CBC9C36852}" dt="2021-10-03T21:32:37.392" v="113" actId="20577"/>
          <ac:spMkLst>
            <pc:docMk/>
            <pc:sldMk cId="127857729" sldId="364"/>
            <ac:spMk id="914" creationId="{00000000-0000-0000-0000-000000000000}"/>
          </ac:spMkLst>
        </pc:spChg>
      </pc:sldChg>
      <pc:sldChg chg="modSp">
        <pc:chgData name="Guest User" userId="S::urn:spo:anon#8a51391af8beb13e3573e5af7f8efda038eccf3967c18dac46118dea55bdc8ef::" providerId="AD" clId="Web-{24243136-90C4-54D5-B801-97CBC9C36852}" dt="2021-10-03T21:32:21.704" v="108" actId="20577"/>
        <pc:sldMkLst>
          <pc:docMk/>
          <pc:sldMk cId="762575800" sldId="365"/>
        </pc:sldMkLst>
        <pc:spChg chg="mod">
          <ac:chgData name="Guest User" userId="S::urn:spo:anon#8a51391af8beb13e3573e5af7f8efda038eccf3967c18dac46118dea55bdc8ef::" providerId="AD" clId="Web-{24243136-90C4-54D5-B801-97CBC9C36852}" dt="2021-10-03T21:32:21.704" v="108" actId="20577"/>
          <ac:spMkLst>
            <pc:docMk/>
            <pc:sldMk cId="762575800" sldId="365"/>
            <ac:spMk id="914" creationId="{00000000-0000-0000-0000-000000000000}"/>
          </ac:spMkLst>
        </pc:spChg>
      </pc:sldChg>
      <pc:sldChg chg="modSp">
        <pc:chgData name="Guest User" userId="S::urn:spo:anon#8a51391af8beb13e3573e5af7f8efda038eccf3967c18dac46118dea55bdc8ef::" providerId="AD" clId="Web-{24243136-90C4-54D5-B801-97CBC9C36852}" dt="2021-10-03T21:30:04.640" v="80" actId="20577"/>
        <pc:sldMkLst>
          <pc:docMk/>
          <pc:sldMk cId="627446527" sldId="368"/>
        </pc:sldMkLst>
        <pc:spChg chg="mod">
          <ac:chgData name="Guest User" userId="S::urn:spo:anon#8a51391af8beb13e3573e5af7f8efda038eccf3967c18dac46118dea55bdc8ef::" providerId="AD" clId="Web-{24243136-90C4-54D5-B801-97CBC9C36852}" dt="2021-10-03T21:29:23.405" v="76" actId="20577"/>
          <ac:spMkLst>
            <pc:docMk/>
            <pc:sldMk cId="627446527" sldId="368"/>
            <ac:spMk id="3" creationId="{C5F485D4-5842-4DED-B241-85A61C9B74E4}"/>
          </ac:spMkLst>
        </pc:spChg>
        <pc:spChg chg="mod">
          <ac:chgData name="Guest User" userId="S::urn:spo:anon#8a51391af8beb13e3573e5af7f8efda038eccf3967c18dac46118dea55bdc8ef::" providerId="AD" clId="Web-{24243136-90C4-54D5-B801-97CBC9C36852}" dt="2021-10-03T21:30:04.640" v="80" actId="20577"/>
          <ac:spMkLst>
            <pc:docMk/>
            <pc:sldMk cId="627446527" sldId="368"/>
            <ac:spMk id="6" creationId="{77C74802-8379-4894-AD69-BCFABB29C4F0}"/>
          </ac:spMkLst>
        </pc:spChg>
        <pc:spChg chg="mod">
          <ac:chgData name="Guest User" userId="S::urn:spo:anon#8a51391af8beb13e3573e5af7f8efda038eccf3967c18dac46118dea55bdc8ef::" providerId="AD" clId="Web-{24243136-90C4-54D5-B801-97CBC9C36852}" dt="2021-10-03T21:28:38.154" v="55" actId="20577"/>
          <ac:spMkLst>
            <pc:docMk/>
            <pc:sldMk cId="627446527" sldId="368"/>
            <ac:spMk id="26" creationId="{EE74E333-A272-45A9-A0F1-F7563F0969FD}"/>
          </ac:spMkLst>
        </pc:spChg>
      </pc:sldChg>
    </pc:docChg>
  </pc:docChgLst>
  <pc:docChgLst>
    <pc:chgData name="Li, Yuxuan" userId="S::li4196@purdue.edu::e9347105-be2c-4e39-86e7-b0eec9763b22" providerId="AD" clId="Web-{553CF39A-2025-4FFD-8C86-B79845CBBFEA}"/>
    <pc:docChg chg="modSld">
      <pc:chgData name="Li, Yuxuan" userId="S::li4196@purdue.edu::e9347105-be2c-4e39-86e7-b0eec9763b22" providerId="AD" clId="Web-{553CF39A-2025-4FFD-8C86-B79845CBBFEA}" dt="2021-10-02T16:23:08.395" v="16" actId="20577"/>
      <pc:docMkLst>
        <pc:docMk/>
      </pc:docMkLst>
      <pc:sldChg chg="modSp">
        <pc:chgData name="Li, Yuxuan" userId="S::li4196@purdue.edu::e9347105-be2c-4e39-86e7-b0eec9763b22" providerId="AD" clId="Web-{553CF39A-2025-4FFD-8C86-B79845CBBFEA}" dt="2021-10-02T16:23:08.395" v="16" actId="20577"/>
        <pc:sldMkLst>
          <pc:docMk/>
          <pc:sldMk cId="0" sldId="281"/>
        </pc:sldMkLst>
        <pc:spChg chg="mod">
          <ac:chgData name="Li, Yuxuan" userId="S::li4196@purdue.edu::e9347105-be2c-4e39-86e7-b0eec9763b22" providerId="AD" clId="Web-{553CF39A-2025-4FFD-8C86-B79845CBBFEA}" dt="2021-10-02T16:23:08.395" v="16" actId="20577"/>
          <ac:spMkLst>
            <pc:docMk/>
            <pc:sldMk cId="0" sldId="281"/>
            <ac:spMk id="3" creationId="{FD318FC8-E5BB-47D9-AC81-B1A033145905}"/>
          </ac:spMkLst>
        </pc:spChg>
      </pc:sldChg>
      <pc:sldChg chg="addCm">
        <pc:chgData name="Li, Yuxuan" userId="S::li4196@purdue.edu::e9347105-be2c-4e39-86e7-b0eec9763b22" providerId="AD" clId="Web-{553CF39A-2025-4FFD-8C86-B79845CBBFEA}" dt="2021-10-02T16:21:31.957" v="0"/>
        <pc:sldMkLst>
          <pc:docMk/>
          <pc:sldMk cId="93573306" sldId="340"/>
        </pc:sldMkLst>
      </pc:sldChg>
    </pc:docChg>
  </pc:docChgLst>
  <pc:docChgLst>
    <pc:chgData name="Singh, Nalin" userId="88090951-b2cb-49e9-bc48-53012bb5dfcf" providerId="ADAL" clId="{6972AAB0-930A-48C8-B39D-2055BE2EE1AF}"/>
    <pc:docChg chg="undo redo custSel addSld delSld modSld sldOrd modMainMaster addSection delSection">
      <pc:chgData name="Singh, Nalin" userId="88090951-b2cb-49e9-bc48-53012bb5dfcf" providerId="ADAL" clId="{6972AAB0-930A-48C8-B39D-2055BE2EE1AF}" dt="2021-10-03T21:39:31.772" v="9062" actId="1076"/>
      <pc:docMkLst>
        <pc:docMk/>
      </pc:docMkLst>
      <pc:sldChg chg="modSp mod setBg">
        <pc:chgData name="Singh, Nalin" userId="88090951-b2cb-49e9-bc48-53012bb5dfcf" providerId="ADAL" clId="{6972AAB0-930A-48C8-B39D-2055BE2EE1AF}" dt="2021-10-03T17:04:50.607" v="4004" actId="14100"/>
        <pc:sldMkLst>
          <pc:docMk/>
          <pc:sldMk cId="0" sldId="256"/>
        </pc:sldMkLst>
        <pc:spChg chg="mod">
          <ac:chgData name="Singh, Nalin" userId="88090951-b2cb-49e9-bc48-53012bb5dfcf" providerId="ADAL" clId="{6972AAB0-930A-48C8-B39D-2055BE2EE1AF}" dt="2021-10-02T18:17:19.953" v="2122" actId="20577"/>
          <ac:spMkLst>
            <pc:docMk/>
            <pc:sldMk cId="0" sldId="256"/>
            <ac:spMk id="2" creationId="{0B25EE73-70F9-44F2-9E8E-FE134CDDDEEE}"/>
          </ac:spMkLst>
        </pc:spChg>
        <pc:spChg chg="mod">
          <ac:chgData name="Singh, Nalin" userId="88090951-b2cb-49e9-bc48-53012bb5dfcf" providerId="ADAL" clId="{6972AAB0-930A-48C8-B39D-2055BE2EE1AF}" dt="2021-10-03T17:04:50.607" v="4004" actId="14100"/>
          <ac:spMkLst>
            <pc:docMk/>
            <pc:sldMk cId="0" sldId="256"/>
            <ac:spMk id="315" creationId="{00000000-0000-0000-0000-000000000000}"/>
          </ac:spMkLst>
        </pc:spChg>
        <pc:spChg chg="mod">
          <ac:chgData name="Singh, Nalin" userId="88090951-b2cb-49e9-bc48-53012bb5dfcf" providerId="ADAL" clId="{6972AAB0-930A-48C8-B39D-2055BE2EE1AF}" dt="2021-10-02T18:17:07.736" v="2119" actId="1076"/>
          <ac:spMkLst>
            <pc:docMk/>
            <pc:sldMk cId="0" sldId="256"/>
            <ac:spMk id="316" creationId="{00000000-0000-0000-0000-000000000000}"/>
          </ac:spMkLst>
        </pc:spChg>
      </pc:sldChg>
      <pc:sldChg chg="addSp modSp mod setBg">
        <pc:chgData name="Singh, Nalin" userId="88090951-b2cb-49e9-bc48-53012bb5dfcf" providerId="ADAL" clId="{6972AAB0-930A-48C8-B39D-2055BE2EE1AF}" dt="2021-10-03T20:58:22.916" v="8759" actId="14100"/>
        <pc:sldMkLst>
          <pc:docMk/>
          <pc:sldMk cId="0" sldId="257"/>
        </pc:sldMkLst>
        <pc:spChg chg="mod">
          <ac:chgData name="Singh, Nalin" userId="88090951-b2cb-49e9-bc48-53012bb5dfcf" providerId="ADAL" clId="{6972AAB0-930A-48C8-B39D-2055BE2EE1AF}" dt="2021-10-03T20:58:15.851" v="8758" actId="14100"/>
          <ac:spMkLst>
            <pc:docMk/>
            <pc:sldMk cId="0" sldId="257"/>
            <ac:spMk id="472" creationId="{00000000-0000-0000-0000-000000000000}"/>
          </ac:spMkLst>
        </pc:spChg>
        <pc:picChg chg="mod">
          <ac:chgData name="Singh, Nalin" userId="88090951-b2cb-49e9-bc48-53012bb5dfcf" providerId="ADAL" clId="{6972AAB0-930A-48C8-B39D-2055BE2EE1AF}" dt="2021-10-03T20:58:22.916" v="8759" actId="14100"/>
          <ac:picMkLst>
            <pc:docMk/>
            <pc:sldMk cId="0" sldId="257"/>
            <ac:picMk id="2" creationId="{09BC5024-B60C-4F4B-8425-BC7CEF7CBD82}"/>
          </ac:picMkLst>
        </pc:picChg>
        <pc:picChg chg="mod modCrop">
          <ac:chgData name="Singh, Nalin" userId="88090951-b2cb-49e9-bc48-53012bb5dfcf" providerId="ADAL" clId="{6972AAB0-930A-48C8-B39D-2055BE2EE1AF}" dt="2021-10-02T18:18:44.921" v="2138" actId="1440"/>
          <ac:picMkLst>
            <pc:docMk/>
            <pc:sldMk cId="0" sldId="257"/>
            <ac:picMk id="3" creationId="{7BF9BFA3-3D17-7A40-8860-CCF9E1B9AFE4}"/>
          </ac:picMkLst>
        </pc:picChg>
        <pc:picChg chg="add mod">
          <ac:chgData name="Singh, Nalin" userId="88090951-b2cb-49e9-bc48-53012bb5dfcf" providerId="ADAL" clId="{6972AAB0-930A-48C8-B39D-2055BE2EE1AF}" dt="2021-10-03T20:57:24.127" v="8731" actId="1076"/>
          <ac:picMkLst>
            <pc:docMk/>
            <pc:sldMk cId="0" sldId="257"/>
            <ac:picMk id="4" creationId="{8F043541-2F82-4750-A35C-4D678518B331}"/>
          </ac:picMkLst>
        </pc:picChg>
        <pc:picChg chg="mod">
          <ac:chgData name="Singh, Nalin" userId="88090951-b2cb-49e9-bc48-53012bb5dfcf" providerId="ADAL" clId="{6972AAB0-930A-48C8-B39D-2055BE2EE1AF}" dt="2021-10-03T20:56:52.429" v="8722" actId="1076"/>
          <ac:picMkLst>
            <pc:docMk/>
            <pc:sldMk cId="0" sldId="257"/>
            <ac:picMk id="6" creationId="{1083FF7A-7C20-4F6D-86D3-6D7B02FF670A}"/>
          </ac:picMkLst>
        </pc:picChg>
        <pc:picChg chg="add mod">
          <ac:chgData name="Singh, Nalin" userId="88090951-b2cb-49e9-bc48-53012bb5dfcf" providerId="ADAL" clId="{6972AAB0-930A-48C8-B39D-2055BE2EE1AF}" dt="2021-10-03T20:56:29.969" v="8716" actId="1440"/>
          <ac:picMkLst>
            <pc:docMk/>
            <pc:sldMk cId="0" sldId="257"/>
            <ac:picMk id="9" creationId="{C7898DF3-3F4C-4C44-9270-6B4E8B421427}"/>
          </ac:picMkLst>
        </pc:picChg>
      </pc:sldChg>
      <pc:sldChg chg="delSp modSp mod setBg">
        <pc:chgData name="Singh, Nalin" userId="88090951-b2cb-49e9-bc48-53012bb5dfcf" providerId="ADAL" clId="{6972AAB0-930A-48C8-B39D-2055BE2EE1AF}" dt="2021-10-03T20:18:52.585" v="7327" actId="2711"/>
        <pc:sldMkLst>
          <pc:docMk/>
          <pc:sldMk cId="0" sldId="258"/>
        </pc:sldMkLst>
        <pc:spChg chg="del">
          <ac:chgData name="Singh, Nalin" userId="88090951-b2cb-49e9-bc48-53012bb5dfcf" providerId="ADAL" clId="{6972AAB0-930A-48C8-B39D-2055BE2EE1AF}" dt="2021-10-02T18:19:13.428" v="2139" actId="478"/>
          <ac:spMkLst>
            <pc:docMk/>
            <pc:sldMk cId="0" sldId="258"/>
            <ac:spMk id="5" creationId="{ABCAB7B2-DA0F-46DD-B450-CA64CE74D0A6}"/>
          </ac:spMkLst>
        </pc:spChg>
        <pc:spChg chg="mod">
          <ac:chgData name="Singh, Nalin" userId="88090951-b2cb-49e9-bc48-53012bb5dfcf" providerId="ADAL" clId="{6972AAB0-930A-48C8-B39D-2055BE2EE1AF}" dt="2021-10-03T20:18:52.585" v="7327" actId="2711"/>
          <ac:spMkLst>
            <pc:docMk/>
            <pc:sldMk cId="0" sldId="258"/>
            <ac:spMk id="477"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78"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79"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80"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81"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82"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83"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84"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86"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87"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89"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90" creationId="{00000000-0000-0000-0000-000000000000}"/>
          </ac:spMkLst>
        </pc:spChg>
        <pc:spChg chg="mod">
          <ac:chgData name="Singh, Nalin" userId="88090951-b2cb-49e9-bc48-53012bb5dfcf" providerId="ADAL" clId="{6972AAB0-930A-48C8-B39D-2055BE2EE1AF}" dt="2021-09-30T22:11:21.012" v="194" actId="20577"/>
          <ac:spMkLst>
            <pc:docMk/>
            <pc:sldMk cId="0" sldId="258"/>
            <ac:spMk id="491"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92"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93"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95"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96" creationId="{00000000-0000-0000-0000-000000000000}"/>
          </ac:spMkLst>
        </pc:spChg>
        <pc:spChg chg="mod">
          <ac:chgData name="Singh, Nalin" userId="88090951-b2cb-49e9-bc48-53012bb5dfcf" providerId="ADAL" clId="{6972AAB0-930A-48C8-B39D-2055BE2EE1AF}" dt="2021-09-30T22:10:29.790" v="105" actId="20577"/>
          <ac:spMkLst>
            <pc:docMk/>
            <pc:sldMk cId="0" sldId="258"/>
            <ac:spMk id="497"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98"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499" creationId="{00000000-0000-0000-0000-000000000000}"/>
          </ac:spMkLst>
        </pc:spChg>
        <pc:spChg chg="mod">
          <ac:chgData name="Singh, Nalin" userId="88090951-b2cb-49e9-bc48-53012bb5dfcf" providerId="ADAL" clId="{6972AAB0-930A-48C8-B39D-2055BE2EE1AF}" dt="2021-10-03T20:18:52.585" v="7327" actId="2711"/>
          <ac:spMkLst>
            <pc:docMk/>
            <pc:sldMk cId="0" sldId="258"/>
            <ac:spMk id="501" creationId="{00000000-0000-0000-0000-000000000000}"/>
          </ac:spMkLst>
        </pc:spChg>
      </pc:sldChg>
      <pc:sldChg chg="modSp mod">
        <pc:chgData name="Singh, Nalin" userId="88090951-b2cb-49e9-bc48-53012bb5dfcf" providerId="ADAL" clId="{6972AAB0-930A-48C8-B39D-2055BE2EE1AF}" dt="2021-09-30T22:23:35.075" v="320" actId="120"/>
        <pc:sldMkLst>
          <pc:docMk/>
          <pc:sldMk cId="0" sldId="259"/>
        </pc:sldMkLst>
        <pc:spChg chg="mod">
          <ac:chgData name="Singh, Nalin" userId="88090951-b2cb-49e9-bc48-53012bb5dfcf" providerId="ADAL" clId="{6972AAB0-930A-48C8-B39D-2055BE2EE1AF}" dt="2021-09-30T22:18:07.473" v="237" actId="20577"/>
          <ac:spMkLst>
            <pc:docMk/>
            <pc:sldMk cId="0" sldId="259"/>
            <ac:spMk id="5" creationId="{A980F7AB-FECC-4623-ACCF-A4DEA52787A0}"/>
          </ac:spMkLst>
        </pc:spChg>
        <pc:spChg chg="mod">
          <ac:chgData name="Singh, Nalin" userId="88090951-b2cb-49e9-bc48-53012bb5dfcf" providerId="ADAL" clId="{6972AAB0-930A-48C8-B39D-2055BE2EE1AF}" dt="2021-09-30T22:16:10.704" v="202" actId="255"/>
          <ac:spMkLst>
            <pc:docMk/>
            <pc:sldMk cId="0" sldId="259"/>
            <ac:spMk id="12" creationId="{FEBCB0C5-CF19-4689-8F20-EA4BAC9EE965}"/>
          </ac:spMkLst>
        </pc:spChg>
        <pc:spChg chg="mod">
          <ac:chgData name="Singh, Nalin" userId="88090951-b2cb-49e9-bc48-53012bb5dfcf" providerId="ADAL" clId="{6972AAB0-930A-48C8-B39D-2055BE2EE1AF}" dt="2021-09-30T22:23:35.075" v="320" actId="120"/>
          <ac:spMkLst>
            <pc:docMk/>
            <pc:sldMk cId="0" sldId="259"/>
            <ac:spMk id="13" creationId="{80DBBE81-E95F-4C68-98C2-91B9222C6AB2}"/>
          </ac:spMkLst>
        </pc:spChg>
        <pc:spChg chg="mod">
          <ac:chgData name="Singh, Nalin" userId="88090951-b2cb-49e9-bc48-53012bb5dfcf" providerId="ADAL" clId="{6972AAB0-930A-48C8-B39D-2055BE2EE1AF}" dt="2021-09-30T22:15:47.664" v="199" actId="1076"/>
          <ac:spMkLst>
            <pc:docMk/>
            <pc:sldMk cId="0" sldId="259"/>
            <ac:spMk id="29" creationId="{9EC8484C-B279-4FF8-9703-BE8033B38C5D}"/>
          </ac:spMkLst>
        </pc:spChg>
        <pc:spChg chg="mod">
          <ac:chgData name="Singh, Nalin" userId="88090951-b2cb-49e9-bc48-53012bb5dfcf" providerId="ADAL" clId="{6972AAB0-930A-48C8-B39D-2055BE2EE1AF}" dt="2021-09-30T22:22:13.538" v="238" actId="1076"/>
          <ac:spMkLst>
            <pc:docMk/>
            <pc:sldMk cId="0" sldId="259"/>
            <ac:spMk id="32" creationId="{3DCAF810-22EA-4B65-BFCC-FBC2A3D7F445}"/>
          </ac:spMkLst>
        </pc:spChg>
      </pc:sldChg>
      <pc:sldChg chg="addSp delSp modSp mod ord">
        <pc:chgData name="Singh, Nalin" userId="88090951-b2cb-49e9-bc48-53012bb5dfcf" providerId="ADAL" clId="{6972AAB0-930A-48C8-B39D-2055BE2EE1AF}" dt="2021-10-03T20:21:56.822" v="7333" actId="1076"/>
        <pc:sldMkLst>
          <pc:docMk/>
          <pc:sldMk cId="0" sldId="260"/>
        </pc:sldMkLst>
        <pc:spChg chg="add mod">
          <ac:chgData name="Singh, Nalin" userId="88090951-b2cb-49e9-bc48-53012bb5dfcf" providerId="ADAL" clId="{6972AAB0-930A-48C8-B39D-2055BE2EE1AF}" dt="2021-10-03T20:17:55.394" v="7311" actId="1076"/>
          <ac:spMkLst>
            <pc:docMk/>
            <pc:sldMk cId="0" sldId="260"/>
            <ac:spMk id="25" creationId="{6D39A01F-7FA4-41D2-A6EB-B718F0A2B575}"/>
          </ac:spMkLst>
        </pc:spChg>
        <pc:spChg chg="add del mod">
          <ac:chgData name="Singh, Nalin" userId="88090951-b2cb-49e9-bc48-53012bb5dfcf" providerId="ADAL" clId="{6972AAB0-930A-48C8-B39D-2055BE2EE1AF}" dt="2021-10-01T02:53:32.581" v="587"/>
          <ac:spMkLst>
            <pc:docMk/>
            <pc:sldMk cId="0" sldId="260"/>
            <ac:spMk id="26" creationId="{6AA1B044-28E5-4D8F-BD54-62AA15DF172C}"/>
          </ac:spMkLst>
        </pc:spChg>
        <pc:spChg chg="mod">
          <ac:chgData name="Singh, Nalin" userId="88090951-b2cb-49e9-bc48-53012bb5dfcf" providerId="ADAL" clId="{6972AAB0-930A-48C8-B39D-2055BE2EE1AF}" dt="2021-10-02T18:24:59.240" v="2210" actId="207"/>
          <ac:spMkLst>
            <pc:docMk/>
            <pc:sldMk cId="0" sldId="260"/>
            <ac:spMk id="28" creationId="{2E64162D-E37A-4457-9BE4-520B519A6552}"/>
          </ac:spMkLst>
        </pc:spChg>
        <pc:spChg chg="mod">
          <ac:chgData name="Singh, Nalin" userId="88090951-b2cb-49e9-bc48-53012bb5dfcf" providerId="ADAL" clId="{6972AAB0-930A-48C8-B39D-2055BE2EE1AF}" dt="2021-10-02T18:25:05.338" v="2211" actId="207"/>
          <ac:spMkLst>
            <pc:docMk/>
            <pc:sldMk cId="0" sldId="260"/>
            <ac:spMk id="29" creationId="{6D63E5B1-CE4F-4A48-8EEA-D939B1E49E80}"/>
          </ac:spMkLst>
        </pc:spChg>
        <pc:spChg chg="mod">
          <ac:chgData name="Singh, Nalin" userId="88090951-b2cb-49e9-bc48-53012bb5dfcf" providerId="ADAL" clId="{6972AAB0-930A-48C8-B39D-2055BE2EE1AF}" dt="2021-10-02T18:25:15.043" v="2213" actId="207"/>
          <ac:spMkLst>
            <pc:docMk/>
            <pc:sldMk cId="0" sldId="260"/>
            <ac:spMk id="30" creationId="{D88762ED-B443-4734-A701-305EA107A249}"/>
          </ac:spMkLst>
        </pc:spChg>
        <pc:spChg chg="mod">
          <ac:chgData name="Singh, Nalin" userId="88090951-b2cb-49e9-bc48-53012bb5dfcf" providerId="ADAL" clId="{6972AAB0-930A-48C8-B39D-2055BE2EE1AF}" dt="2021-10-02T18:25:18.976" v="2214" actId="207"/>
          <ac:spMkLst>
            <pc:docMk/>
            <pc:sldMk cId="0" sldId="260"/>
            <ac:spMk id="31" creationId="{C361500C-912A-4992-9A10-7423D05DFDC1}"/>
          </ac:spMkLst>
        </pc:spChg>
        <pc:spChg chg="mod">
          <ac:chgData name="Singh, Nalin" userId="88090951-b2cb-49e9-bc48-53012bb5dfcf" providerId="ADAL" clId="{6972AAB0-930A-48C8-B39D-2055BE2EE1AF}" dt="2021-10-02T18:25:10.779" v="2212" actId="207"/>
          <ac:spMkLst>
            <pc:docMk/>
            <pc:sldMk cId="0" sldId="260"/>
            <ac:spMk id="32" creationId="{87AAD953-C474-4635-A14E-89117B65F7BD}"/>
          </ac:spMkLst>
        </pc:spChg>
        <pc:spChg chg="mod">
          <ac:chgData name="Singh, Nalin" userId="88090951-b2cb-49e9-bc48-53012bb5dfcf" providerId="ADAL" clId="{6972AAB0-930A-48C8-B39D-2055BE2EE1AF}" dt="2021-10-03T20:18:03.400" v="7322" actId="113"/>
          <ac:spMkLst>
            <pc:docMk/>
            <pc:sldMk cId="0" sldId="260"/>
            <ac:spMk id="56" creationId="{8F565B98-D4D4-46EA-9E76-32D8EE00EEB8}"/>
          </ac:spMkLst>
        </pc:spChg>
        <pc:spChg chg="mod">
          <ac:chgData name="Singh, Nalin" userId="88090951-b2cb-49e9-bc48-53012bb5dfcf" providerId="ADAL" clId="{6972AAB0-930A-48C8-B39D-2055BE2EE1AF}" dt="2021-10-03T16:59:30.023" v="3982" actId="1076"/>
          <ac:spMkLst>
            <pc:docMk/>
            <pc:sldMk cId="0" sldId="260"/>
            <ac:spMk id="527" creationId="{00000000-0000-0000-0000-000000000000}"/>
          </ac:spMkLst>
        </pc:spChg>
        <pc:grpChg chg="add mod">
          <ac:chgData name="Singh, Nalin" userId="88090951-b2cb-49e9-bc48-53012bb5dfcf" providerId="ADAL" clId="{6972AAB0-930A-48C8-B39D-2055BE2EE1AF}" dt="2021-10-03T20:21:56.822" v="7333" actId="1076"/>
          <ac:grpSpMkLst>
            <pc:docMk/>
            <pc:sldMk cId="0" sldId="260"/>
            <ac:grpSpMk id="27" creationId="{1C69CE97-7382-4EEB-A31D-EF1435E42ADF}"/>
          </ac:grpSpMkLst>
        </pc:grpChg>
        <pc:grpChg chg="mod">
          <ac:chgData name="Singh, Nalin" userId="88090951-b2cb-49e9-bc48-53012bb5dfcf" providerId="ADAL" clId="{6972AAB0-930A-48C8-B39D-2055BE2EE1AF}" dt="2021-10-03T20:21:53.879" v="7332" actId="1076"/>
          <ac:grpSpMkLst>
            <pc:docMk/>
            <pc:sldMk cId="0" sldId="260"/>
            <ac:grpSpMk id="531" creationId="{00000000-0000-0000-0000-000000000000}"/>
          </ac:grpSpMkLst>
        </pc:grpChg>
        <pc:picChg chg="add del mod">
          <ac:chgData name="Singh, Nalin" userId="88090951-b2cb-49e9-bc48-53012bb5dfcf" providerId="ADAL" clId="{6972AAB0-930A-48C8-B39D-2055BE2EE1AF}" dt="2021-10-01T02:42:27.613" v="464" actId="21"/>
          <ac:picMkLst>
            <pc:docMk/>
            <pc:sldMk cId="0" sldId="260"/>
            <ac:picMk id="3" creationId="{97DDBEB4-43FF-4FC4-9256-4906757A09AD}"/>
          </ac:picMkLst>
        </pc:picChg>
        <pc:picChg chg="mod">
          <ac:chgData name="Singh, Nalin" userId="88090951-b2cb-49e9-bc48-53012bb5dfcf" providerId="ADAL" clId="{6972AAB0-930A-48C8-B39D-2055BE2EE1AF}" dt="2021-10-03T20:17:57.889" v="7321" actId="1035"/>
          <ac:picMkLst>
            <pc:docMk/>
            <pc:sldMk cId="0" sldId="260"/>
            <ac:picMk id="59" creationId="{7D592EDC-4823-4303-AEBC-795A0441A159}"/>
          </ac:picMkLst>
        </pc:picChg>
      </pc:sldChg>
      <pc:sldChg chg="del">
        <pc:chgData name="Singh, Nalin" userId="88090951-b2cb-49e9-bc48-53012bb5dfcf" providerId="ADAL" clId="{6972AAB0-930A-48C8-B39D-2055BE2EE1AF}" dt="2021-10-01T03:09:03.240" v="1220" actId="47"/>
        <pc:sldMkLst>
          <pc:docMk/>
          <pc:sldMk cId="0" sldId="261"/>
        </pc:sldMkLst>
      </pc:sldChg>
      <pc:sldChg chg="addSp delSp modSp mod">
        <pc:chgData name="Singh, Nalin" userId="88090951-b2cb-49e9-bc48-53012bb5dfcf" providerId="ADAL" clId="{6972AAB0-930A-48C8-B39D-2055BE2EE1AF}" dt="2021-10-01T03:13:08.854" v="1336" actId="207"/>
        <pc:sldMkLst>
          <pc:docMk/>
          <pc:sldMk cId="0" sldId="264"/>
        </pc:sldMkLst>
        <pc:spChg chg="del">
          <ac:chgData name="Singh, Nalin" userId="88090951-b2cb-49e9-bc48-53012bb5dfcf" providerId="ADAL" clId="{6972AAB0-930A-48C8-B39D-2055BE2EE1AF}" dt="2021-10-01T03:09:10.869" v="1221" actId="478"/>
          <ac:spMkLst>
            <pc:docMk/>
            <pc:sldMk cId="0" sldId="264"/>
            <ac:spMk id="2" creationId="{314E8585-1AEF-4760-A890-4D8D5CE8A1C3}"/>
          </ac:spMkLst>
        </pc:spChg>
        <pc:spChg chg="add mod">
          <ac:chgData name="Singh, Nalin" userId="88090951-b2cb-49e9-bc48-53012bb5dfcf" providerId="ADAL" clId="{6972AAB0-930A-48C8-B39D-2055BE2EE1AF}" dt="2021-10-01T03:13:08.854" v="1336" actId="207"/>
          <ac:spMkLst>
            <pc:docMk/>
            <pc:sldMk cId="0" sldId="264"/>
            <ac:spMk id="35" creationId="{8ED2A36F-CFCC-4AD8-9FD1-39D55CC14933}"/>
          </ac:spMkLst>
        </pc:spChg>
        <pc:graphicFrameChg chg="mod modGraphic">
          <ac:chgData name="Singh, Nalin" userId="88090951-b2cb-49e9-bc48-53012bb5dfcf" providerId="ADAL" clId="{6972AAB0-930A-48C8-B39D-2055BE2EE1AF}" dt="2021-10-01T03:11:54.358" v="1257" actId="1076"/>
          <ac:graphicFrameMkLst>
            <pc:docMk/>
            <pc:sldMk cId="0" sldId="264"/>
            <ac:graphicFrameMk id="20" creationId="{50BD16D4-AB8C-4403-A1E7-6D6A17C7161D}"/>
          </ac:graphicFrameMkLst>
        </pc:graphicFrameChg>
        <pc:graphicFrameChg chg="mod modGraphic">
          <ac:chgData name="Singh, Nalin" userId="88090951-b2cb-49e9-bc48-53012bb5dfcf" providerId="ADAL" clId="{6972AAB0-930A-48C8-B39D-2055BE2EE1AF}" dt="2021-10-01T03:11:39.298" v="1256" actId="20577"/>
          <ac:graphicFrameMkLst>
            <pc:docMk/>
            <pc:sldMk cId="0" sldId="264"/>
            <ac:graphicFrameMk id="21" creationId="{720B3FA6-47EA-4EC4-B505-433C1E347713}"/>
          </ac:graphicFrameMkLst>
        </pc:graphicFrameChg>
      </pc:sldChg>
      <pc:sldChg chg="addSp delSp modSp mod">
        <pc:chgData name="Singh, Nalin" userId="88090951-b2cb-49e9-bc48-53012bb5dfcf" providerId="ADAL" clId="{6972AAB0-930A-48C8-B39D-2055BE2EE1AF}" dt="2021-10-03T20:25:07.965" v="7404" actId="1076"/>
        <pc:sldMkLst>
          <pc:docMk/>
          <pc:sldMk cId="0" sldId="265"/>
        </pc:sldMkLst>
        <pc:spChg chg="add del mod">
          <ac:chgData name="Singh, Nalin" userId="88090951-b2cb-49e9-bc48-53012bb5dfcf" providerId="ADAL" clId="{6972AAB0-930A-48C8-B39D-2055BE2EE1AF}" dt="2021-10-02T00:37:23.295" v="2094" actId="478"/>
          <ac:spMkLst>
            <pc:docMk/>
            <pc:sldMk cId="0" sldId="265"/>
            <ac:spMk id="3" creationId="{0B9C44E4-037D-46A6-9E51-F63871071C1D}"/>
          </ac:spMkLst>
        </pc:spChg>
        <pc:spChg chg="add del mod">
          <ac:chgData name="Singh, Nalin" userId="88090951-b2cb-49e9-bc48-53012bb5dfcf" providerId="ADAL" clId="{6972AAB0-930A-48C8-B39D-2055BE2EE1AF}" dt="2021-10-02T00:37:30.844" v="2096" actId="478"/>
          <ac:spMkLst>
            <pc:docMk/>
            <pc:sldMk cId="0" sldId="265"/>
            <ac:spMk id="5" creationId="{B4533952-30A0-46A9-A103-2E51E04A3F78}"/>
          </ac:spMkLst>
        </pc:spChg>
        <pc:spChg chg="mod">
          <ac:chgData name="Singh, Nalin" userId="88090951-b2cb-49e9-bc48-53012bb5dfcf" providerId="ADAL" clId="{6972AAB0-930A-48C8-B39D-2055BE2EE1AF}" dt="2021-10-02T18:49:47.875" v="2588" actId="1076"/>
          <ac:spMkLst>
            <pc:docMk/>
            <pc:sldMk cId="0" sldId="265"/>
            <ac:spMk id="13" creationId="{D1DC8ECB-6DA5-4BAF-9F36-983395F2D884}"/>
          </ac:spMkLst>
        </pc:spChg>
        <pc:spChg chg="mod">
          <ac:chgData name="Singh, Nalin" userId="88090951-b2cb-49e9-bc48-53012bb5dfcf" providerId="ADAL" clId="{6972AAB0-930A-48C8-B39D-2055BE2EE1AF}" dt="2021-10-03T20:25:04.752" v="7403" actId="1037"/>
          <ac:spMkLst>
            <pc:docMk/>
            <pc:sldMk cId="0" sldId="265"/>
            <ac:spMk id="14" creationId="{6E2F7ADA-B365-4F68-91F0-FD2664DEA1D1}"/>
          </ac:spMkLst>
        </pc:spChg>
        <pc:spChg chg="mod">
          <ac:chgData name="Singh, Nalin" userId="88090951-b2cb-49e9-bc48-53012bb5dfcf" providerId="ADAL" clId="{6972AAB0-930A-48C8-B39D-2055BE2EE1AF}" dt="2021-10-03T14:57:42.565" v="3732" actId="1076"/>
          <ac:spMkLst>
            <pc:docMk/>
            <pc:sldMk cId="0" sldId="265"/>
            <ac:spMk id="16" creationId="{2E96D70C-B4A2-4DB3-BE65-C5B1AB36F72B}"/>
          </ac:spMkLst>
        </pc:spChg>
        <pc:spChg chg="mod">
          <ac:chgData name="Singh, Nalin" userId="88090951-b2cb-49e9-bc48-53012bb5dfcf" providerId="ADAL" clId="{6972AAB0-930A-48C8-B39D-2055BE2EE1AF}" dt="2021-10-02T00:33:21.176" v="1974"/>
          <ac:spMkLst>
            <pc:docMk/>
            <pc:sldMk cId="0" sldId="265"/>
            <ac:spMk id="28" creationId="{A61499D0-4EB1-4A0F-A456-DF41E78CFDC5}"/>
          </ac:spMkLst>
        </pc:spChg>
        <pc:spChg chg="mod">
          <ac:chgData name="Singh, Nalin" userId="88090951-b2cb-49e9-bc48-53012bb5dfcf" providerId="ADAL" clId="{6972AAB0-930A-48C8-B39D-2055BE2EE1AF}" dt="2021-10-02T00:33:21.176" v="1974"/>
          <ac:spMkLst>
            <pc:docMk/>
            <pc:sldMk cId="0" sldId="265"/>
            <ac:spMk id="29" creationId="{ED7732D0-3C5C-49F0-A3DE-6013A72EBC8B}"/>
          </ac:spMkLst>
        </pc:spChg>
        <pc:spChg chg="mod">
          <ac:chgData name="Singh, Nalin" userId="88090951-b2cb-49e9-bc48-53012bb5dfcf" providerId="ADAL" clId="{6972AAB0-930A-48C8-B39D-2055BE2EE1AF}" dt="2021-10-02T00:33:21.176" v="1974"/>
          <ac:spMkLst>
            <pc:docMk/>
            <pc:sldMk cId="0" sldId="265"/>
            <ac:spMk id="30" creationId="{9F0D1156-1DB4-43CB-AAD0-9183C3402AB7}"/>
          </ac:spMkLst>
        </pc:spChg>
        <pc:spChg chg="mod">
          <ac:chgData name="Singh, Nalin" userId="88090951-b2cb-49e9-bc48-53012bb5dfcf" providerId="ADAL" clId="{6972AAB0-930A-48C8-B39D-2055BE2EE1AF}" dt="2021-10-02T00:33:21.176" v="1974"/>
          <ac:spMkLst>
            <pc:docMk/>
            <pc:sldMk cId="0" sldId="265"/>
            <ac:spMk id="31" creationId="{501BC396-8A1D-4D64-BCA5-5565BC6E5F4C}"/>
          </ac:spMkLst>
        </pc:spChg>
        <pc:spChg chg="mod">
          <ac:chgData name="Singh, Nalin" userId="88090951-b2cb-49e9-bc48-53012bb5dfcf" providerId="ADAL" clId="{6972AAB0-930A-48C8-B39D-2055BE2EE1AF}" dt="2021-10-02T00:33:21.176" v="1974"/>
          <ac:spMkLst>
            <pc:docMk/>
            <pc:sldMk cId="0" sldId="265"/>
            <ac:spMk id="32" creationId="{BD6DC30F-603A-4AD5-8C3F-B56EFDFD3EB2}"/>
          </ac:spMkLst>
        </pc:spChg>
        <pc:spChg chg="mod">
          <ac:chgData name="Singh, Nalin" userId="88090951-b2cb-49e9-bc48-53012bb5dfcf" providerId="ADAL" clId="{6972AAB0-930A-48C8-B39D-2055BE2EE1AF}" dt="2021-10-02T00:38:30.034" v="2099"/>
          <ac:spMkLst>
            <pc:docMk/>
            <pc:sldMk cId="0" sldId="265"/>
            <ac:spMk id="38" creationId="{ED14050C-5A5C-4A80-9B5C-573FB477D82E}"/>
          </ac:spMkLst>
        </pc:spChg>
        <pc:spChg chg="mod">
          <ac:chgData name="Singh, Nalin" userId="88090951-b2cb-49e9-bc48-53012bb5dfcf" providerId="ADAL" clId="{6972AAB0-930A-48C8-B39D-2055BE2EE1AF}" dt="2021-10-02T00:38:30.034" v="2099"/>
          <ac:spMkLst>
            <pc:docMk/>
            <pc:sldMk cId="0" sldId="265"/>
            <ac:spMk id="39" creationId="{7F15913E-E520-4B33-BC9D-55408A64B8CE}"/>
          </ac:spMkLst>
        </pc:spChg>
        <pc:spChg chg="mod">
          <ac:chgData name="Singh, Nalin" userId="88090951-b2cb-49e9-bc48-53012bb5dfcf" providerId="ADAL" clId="{6972AAB0-930A-48C8-B39D-2055BE2EE1AF}" dt="2021-10-02T00:40:44.760" v="2107"/>
          <ac:spMkLst>
            <pc:docMk/>
            <pc:sldMk cId="0" sldId="265"/>
            <ac:spMk id="41" creationId="{B682F738-B71F-4B64-AE5C-F518B7B7F555}"/>
          </ac:spMkLst>
        </pc:spChg>
        <pc:spChg chg="mod">
          <ac:chgData name="Singh, Nalin" userId="88090951-b2cb-49e9-bc48-53012bb5dfcf" providerId="ADAL" clId="{6972AAB0-930A-48C8-B39D-2055BE2EE1AF}" dt="2021-10-02T00:40:44.760" v="2107"/>
          <ac:spMkLst>
            <pc:docMk/>
            <pc:sldMk cId="0" sldId="265"/>
            <ac:spMk id="42" creationId="{BCB89C15-D0DD-461E-956A-4EB342A775BA}"/>
          </ac:spMkLst>
        </pc:spChg>
        <pc:spChg chg="mod">
          <ac:chgData name="Singh, Nalin" userId="88090951-b2cb-49e9-bc48-53012bb5dfcf" providerId="ADAL" clId="{6972AAB0-930A-48C8-B39D-2055BE2EE1AF}" dt="2021-10-02T00:40:44.760" v="2107"/>
          <ac:spMkLst>
            <pc:docMk/>
            <pc:sldMk cId="0" sldId="265"/>
            <ac:spMk id="43" creationId="{8CB5EFE3-DB70-4F31-8DCA-D2035091BC1C}"/>
          </ac:spMkLst>
        </pc:spChg>
        <pc:spChg chg="mod">
          <ac:chgData name="Singh, Nalin" userId="88090951-b2cb-49e9-bc48-53012bb5dfcf" providerId="ADAL" clId="{6972AAB0-930A-48C8-B39D-2055BE2EE1AF}" dt="2021-10-02T00:40:44.760" v="2107"/>
          <ac:spMkLst>
            <pc:docMk/>
            <pc:sldMk cId="0" sldId="265"/>
            <ac:spMk id="44" creationId="{9F2E4678-6CB0-40D2-BF3E-1A9CED6B37A7}"/>
          </ac:spMkLst>
        </pc:spChg>
        <pc:spChg chg="mod">
          <ac:chgData name="Singh, Nalin" userId="88090951-b2cb-49e9-bc48-53012bb5dfcf" providerId="ADAL" clId="{6972AAB0-930A-48C8-B39D-2055BE2EE1AF}" dt="2021-10-02T00:40:44.760" v="2107"/>
          <ac:spMkLst>
            <pc:docMk/>
            <pc:sldMk cId="0" sldId="265"/>
            <ac:spMk id="45" creationId="{FD4BF95B-0CED-4114-B4BB-3F191AFA4FFF}"/>
          </ac:spMkLst>
        </pc:spChg>
        <pc:spChg chg="mod">
          <ac:chgData name="Singh, Nalin" userId="88090951-b2cb-49e9-bc48-53012bb5dfcf" providerId="ADAL" clId="{6972AAB0-930A-48C8-B39D-2055BE2EE1AF}" dt="2021-10-02T00:40:44.760" v="2107"/>
          <ac:spMkLst>
            <pc:docMk/>
            <pc:sldMk cId="0" sldId="265"/>
            <ac:spMk id="46" creationId="{D48283F7-9CFE-43F9-B917-FA432F90A7B9}"/>
          </ac:spMkLst>
        </pc:spChg>
        <pc:spChg chg="mod">
          <ac:chgData name="Singh, Nalin" userId="88090951-b2cb-49e9-bc48-53012bb5dfcf" providerId="ADAL" clId="{6972AAB0-930A-48C8-B39D-2055BE2EE1AF}" dt="2021-10-02T00:40:44.760" v="2107"/>
          <ac:spMkLst>
            <pc:docMk/>
            <pc:sldMk cId="0" sldId="265"/>
            <ac:spMk id="47" creationId="{F3096AA3-F1F4-4D6F-8319-C0C19EFC4E2A}"/>
          </ac:spMkLst>
        </pc:spChg>
        <pc:spChg chg="mod">
          <ac:chgData name="Singh, Nalin" userId="88090951-b2cb-49e9-bc48-53012bb5dfcf" providerId="ADAL" clId="{6972AAB0-930A-48C8-B39D-2055BE2EE1AF}" dt="2021-10-02T00:40:44.760" v="2107"/>
          <ac:spMkLst>
            <pc:docMk/>
            <pc:sldMk cId="0" sldId="265"/>
            <ac:spMk id="48" creationId="{53E5EADF-1399-4487-8309-CC43067FB354}"/>
          </ac:spMkLst>
        </pc:spChg>
        <pc:spChg chg="mod">
          <ac:chgData name="Singh, Nalin" userId="88090951-b2cb-49e9-bc48-53012bb5dfcf" providerId="ADAL" clId="{6972AAB0-930A-48C8-B39D-2055BE2EE1AF}" dt="2021-10-02T00:40:44.760" v="2107"/>
          <ac:spMkLst>
            <pc:docMk/>
            <pc:sldMk cId="0" sldId="265"/>
            <ac:spMk id="49" creationId="{CA04C0D0-796C-4D1C-BBC5-C6EB32722750}"/>
          </ac:spMkLst>
        </pc:spChg>
        <pc:spChg chg="mod">
          <ac:chgData name="Singh, Nalin" userId="88090951-b2cb-49e9-bc48-53012bb5dfcf" providerId="ADAL" clId="{6972AAB0-930A-48C8-B39D-2055BE2EE1AF}" dt="2021-10-02T00:40:44.760" v="2107"/>
          <ac:spMkLst>
            <pc:docMk/>
            <pc:sldMk cId="0" sldId="265"/>
            <ac:spMk id="50" creationId="{97E63A01-6266-4502-BD09-DE600D32C4C9}"/>
          </ac:spMkLst>
        </pc:spChg>
        <pc:spChg chg="mod">
          <ac:chgData name="Singh, Nalin" userId="88090951-b2cb-49e9-bc48-53012bb5dfcf" providerId="ADAL" clId="{6972AAB0-930A-48C8-B39D-2055BE2EE1AF}" dt="2021-10-02T00:40:44.760" v="2107"/>
          <ac:spMkLst>
            <pc:docMk/>
            <pc:sldMk cId="0" sldId="265"/>
            <ac:spMk id="51" creationId="{2C7944AA-65BB-4A09-9415-58569ECE925B}"/>
          </ac:spMkLst>
        </pc:spChg>
        <pc:spChg chg="mod">
          <ac:chgData name="Singh, Nalin" userId="88090951-b2cb-49e9-bc48-53012bb5dfcf" providerId="ADAL" clId="{6972AAB0-930A-48C8-B39D-2055BE2EE1AF}" dt="2021-10-02T00:40:44.760" v="2107"/>
          <ac:spMkLst>
            <pc:docMk/>
            <pc:sldMk cId="0" sldId="265"/>
            <ac:spMk id="52" creationId="{2236183B-D271-4376-B915-7681F93D5F80}"/>
          </ac:spMkLst>
        </pc:spChg>
        <pc:spChg chg="mod">
          <ac:chgData name="Singh, Nalin" userId="88090951-b2cb-49e9-bc48-53012bb5dfcf" providerId="ADAL" clId="{6972AAB0-930A-48C8-B39D-2055BE2EE1AF}" dt="2021-10-02T00:40:44.760" v="2107"/>
          <ac:spMkLst>
            <pc:docMk/>
            <pc:sldMk cId="0" sldId="265"/>
            <ac:spMk id="53" creationId="{6E3943DA-D1B6-4FF8-972C-F26BD0C05AF8}"/>
          </ac:spMkLst>
        </pc:spChg>
        <pc:spChg chg="mod">
          <ac:chgData name="Singh, Nalin" userId="88090951-b2cb-49e9-bc48-53012bb5dfcf" providerId="ADAL" clId="{6972AAB0-930A-48C8-B39D-2055BE2EE1AF}" dt="2021-10-02T00:40:44.760" v="2107"/>
          <ac:spMkLst>
            <pc:docMk/>
            <pc:sldMk cId="0" sldId="265"/>
            <ac:spMk id="54" creationId="{72CEB8F5-BA7F-4E79-98D3-8F6CF45EA1D8}"/>
          </ac:spMkLst>
        </pc:spChg>
        <pc:spChg chg="mod">
          <ac:chgData name="Singh, Nalin" userId="88090951-b2cb-49e9-bc48-53012bb5dfcf" providerId="ADAL" clId="{6972AAB0-930A-48C8-B39D-2055BE2EE1AF}" dt="2021-10-02T00:40:44.760" v="2107"/>
          <ac:spMkLst>
            <pc:docMk/>
            <pc:sldMk cId="0" sldId="265"/>
            <ac:spMk id="55" creationId="{AC7DD149-CE63-4AE9-A2C8-8164D3B1F947}"/>
          </ac:spMkLst>
        </pc:spChg>
        <pc:spChg chg="mod">
          <ac:chgData name="Singh, Nalin" userId="88090951-b2cb-49e9-bc48-53012bb5dfcf" providerId="ADAL" clId="{6972AAB0-930A-48C8-B39D-2055BE2EE1AF}" dt="2021-10-02T00:40:44.760" v="2107"/>
          <ac:spMkLst>
            <pc:docMk/>
            <pc:sldMk cId="0" sldId="265"/>
            <ac:spMk id="56" creationId="{407A8BBE-A46D-46B0-A00F-2D0B877AF02D}"/>
          </ac:spMkLst>
        </pc:spChg>
        <pc:spChg chg="mod">
          <ac:chgData name="Singh, Nalin" userId="88090951-b2cb-49e9-bc48-53012bb5dfcf" providerId="ADAL" clId="{6972AAB0-930A-48C8-B39D-2055BE2EE1AF}" dt="2021-10-02T00:40:44.760" v="2107"/>
          <ac:spMkLst>
            <pc:docMk/>
            <pc:sldMk cId="0" sldId="265"/>
            <ac:spMk id="57" creationId="{10242CA9-8B11-4313-A02E-0EF3D760E42F}"/>
          </ac:spMkLst>
        </pc:spChg>
        <pc:spChg chg="mod">
          <ac:chgData name="Singh, Nalin" userId="88090951-b2cb-49e9-bc48-53012bb5dfcf" providerId="ADAL" clId="{6972AAB0-930A-48C8-B39D-2055BE2EE1AF}" dt="2021-10-02T00:40:44.760" v="2107"/>
          <ac:spMkLst>
            <pc:docMk/>
            <pc:sldMk cId="0" sldId="265"/>
            <ac:spMk id="58" creationId="{2A640210-4FE5-4CA0-AF4D-53C42189799D}"/>
          </ac:spMkLst>
        </pc:spChg>
        <pc:spChg chg="mod">
          <ac:chgData name="Singh, Nalin" userId="88090951-b2cb-49e9-bc48-53012bb5dfcf" providerId="ADAL" clId="{6972AAB0-930A-48C8-B39D-2055BE2EE1AF}" dt="2021-10-02T00:40:44.760" v="2107"/>
          <ac:spMkLst>
            <pc:docMk/>
            <pc:sldMk cId="0" sldId="265"/>
            <ac:spMk id="59" creationId="{ED0118F4-F92A-4F41-9308-DA127A4C6A4D}"/>
          </ac:spMkLst>
        </pc:spChg>
        <pc:spChg chg="mod">
          <ac:chgData name="Singh, Nalin" userId="88090951-b2cb-49e9-bc48-53012bb5dfcf" providerId="ADAL" clId="{6972AAB0-930A-48C8-B39D-2055BE2EE1AF}" dt="2021-10-02T00:40:44.760" v="2107"/>
          <ac:spMkLst>
            <pc:docMk/>
            <pc:sldMk cId="0" sldId="265"/>
            <ac:spMk id="60" creationId="{F2C116DA-3EFD-4FD7-B9E4-39B7B63504EE}"/>
          </ac:spMkLst>
        </pc:spChg>
        <pc:spChg chg="mod">
          <ac:chgData name="Singh, Nalin" userId="88090951-b2cb-49e9-bc48-53012bb5dfcf" providerId="ADAL" clId="{6972AAB0-930A-48C8-B39D-2055BE2EE1AF}" dt="2021-10-02T00:40:44.760" v="2107"/>
          <ac:spMkLst>
            <pc:docMk/>
            <pc:sldMk cId="0" sldId="265"/>
            <ac:spMk id="61" creationId="{B24C794F-EDB9-4F1F-A340-D7F7FD9C9B20}"/>
          </ac:spMkLst>
        </pc:spChg>
        <pc:spChg chg="mod">
          <ac:chgData name="Singh, Nalin" userId="88090951-b2cb-49e9-bc48-53012bb5dfcf" providerId="ADAL" clId="{6972AAB0-930A-48C8-B39D-2055BE2EE1AF}" dt="2021-10-02T18:49:11.558" v="2584" actId="1076"/>
          <ac:spMkLst>
            <pc:docMk/>
            <pc:sldMk cId="0" sldId="265"/>
            <ac:spMk id="747" creationId="{00000000-0000-0000-0000-000000000000}"/>
          </ac:spMkLst>
        </pc:spChg>
        <pc:spChg chg="del mod">
          <ac:chgData name="Singh, Nalin" userId="88090951-b2cb-49e9-bc48-53012bb5dfcf" providerId="ADAL" clId="{6972AAB0-930A-48C8-B39D-2055BE2EE1AF}" dt="2021-10-02T00:37:19.693" v="2093" actId="478"/>
          <ac:spMkLst>
            <pc:docMk/>
            <pc:sldMk cId="0" sldId="265"/>
            <ac:spMk id="748" creationId="{00000000-0000-0000-0000-000000000000}"/>
          </ac:spMkLst>
        </pc:spChg>
        <pc:spChg chg="mod">
          <ac:chgData name="Singh, Nalin" userId="88090951-b2cb-49e9-bc48-53012bb5dfcf" providerId="ADAL" clId="{6972AAB0-930A-48C8-B39D-2055BE2EE1AF}" dt="2021-10-01T03:51:33.974" v="1540" actId="20577"/>
          <ac:spMkLst>
            <pc:docMk/>
            <pc:sldMk cId="0" sldId="265"/>
            <ac:spMk id="749" creationId="{00000000-0000-0000-0000-000000000000}"/>
          </ac:spMkLst>
        </pc:spChg>
        <pc:spChg chg="del">
          <ac:chgData name="Singh, Nalin" userId="88090951-b2cb-49e9-bc48-53012bb5dfcf" providerId="ADAL" clId="{6972AAB0-930A-48C8-B39D-2055BE2EE1AF}" dt="2021-10-02T00:37:28.554" v="2095" actId="478"/>
          <ac:spMkLst>
            <pc:docMk/>
            <pc:sldMk cId="0" sldId="265"/>
            <ac:spMk id="750" creationId="{00000000-0000-0000-0000-000000000000}"/>
          </ac:spMkLst>
        </pc:spChg>
        <pc:spChg chg="mod">
          <ac:chgData name="Singh, Nalin" userId="88090951-b2cb-49e9-bc48-53012bb5dfcf" providerId="ADAL" clId="{6972AAB0-930A-48C8-B39D-2055BE2EE1AF}" dt="2021-10-02T00:37:07.583" v="2091" actId="20577"/>
          <ac:spMkLst>
            <pc:docMk/>
            <pc:sldMk cId="0" sldId="265"/>
            <ac:spMk id="751" creationId="{00000000-0000-0000-0000-000000000000}"/>
          </ac:spMkLst>
        </pc:spChg>
        <pc:spChg chg="del">
          <ac:chgData name="Singh, Nalin" userId="88090951-b2cb-49e9-bc48-53012bb5dfcf" providerId="ADAL" clId="{6972AAB0-930A-48C8-B39D-2055BE2EE1AF}" dt="2021-10-02T00:37:14.899" v="2092" actId="478"/>
          <ac:spMkLst>
            <pc:docMk/>
            <pc:sldMk cId="0" sldId="265"/>
            <ac:spMk id="752" creationId="{00000000-0000-0000-0000-000000000000}"/>
          </ac:spMkLst>
        </pc:spChg>
        <pc:grpChg chg="add mod">
          <ac:chgData name="Singh, Nalin" userId="88090951-b2cb-49e9-bc48-53012bb5dfcf" providerId="ADAL" clId="{6972AAB0-930A-48C8-B39D-2055BE2EE1AF}" dt="2021-10-02T00:33:32.981" v="1978" actId="1076"/>
          <ac:grpSpMkLst>
            <pc:docMk/>
            <pc:sldMk cId="0" sldId="265"/>
            <ac:grpSpMk id="27" creationId="{C8D485CC-2EBB-4A17-AFA7-97E0BA38D402}"/>
          </ac:grpSpMkLst>
        </pc:grpChg>
        <pc:grpChg chg="add mod">
          <ac:chgData name="Singh, Nalin" userId="88090951-b2cb-49e9-bc48-53012bb5dfcf" providerId="ADAL" clId="{6972AAB0-930A-48C8-B39D-2055BE2EE1AF}" dt="2021-10-02T18:49:06.132" v="2583" actId="1076"/>
          <ac:grpSpMkLst>
            <pc:docMk/>
            <pc:sldMk cId="0" sldId="265"/>
            <ac:grpSpMk id="37" creationId="{075B9B0F-BBF0-41D6-B5AF-4E772B905FCB}"/>
          </ac:grpSpMkLst>
        </pc:grpChg>
        <pc:grpChg chg="add mod">
          <ac:chgData name="Singh, Nalin" userId="88090951-b2cb-49e9-bc48-53012bb5dfcf" providerId="ADAL" clId="{6972AAB0-930A-48C8-B39D-2055BE2EE1AF}" dt="2021-10-02T00:40:51.116" v="2108" actId="1076"/>
          <ac:grpSpMkLst>
            <pc:docMk/>
            <pc:sldMk cId="0" sldId="265"/>
            <ac:grpSpMk id="40" creationId="{1D5A0713-CB7F-4717-874D-787909212A52}"/>
          </ac:grpSpMkLst>
        </pc:grpChg>
        <pc:grpChg chg="del">
          <ac:chgData name="Singh, Nalin" userId="88090951-b2cb-49e9-bc48-53012bb5dfcf" providerId="ADAL" clId="{6972AAB0-930A-48C8-B39D-2055BE2EE1AF}" dt="2021-10-02T00:38:42.340" v="2103" actId="478"/>
          <ac:grpSpMkLst>
            <pc:docMk/>
            <pc:sldMk cId="0" sldId="265"/>
            <ac:grpSpMk id="753" creationId="{00000000-0000-0000-0000-000000000000}"/>
          </ac:grpSpMkLst>
        </pc:grpChg>
        <pc:grpChg chg="del">
          <ac:chgData name="Singh, Nalin" userId="88090951-b2cb-49e9-bc48-53012bb5dfcf" providerId="ADAL" clId="{6972AAB0-930A-48C8-B39D-2055BE2EE1AF}" dt="2021-10-02T00:33:24.691" v="1976" actId="478"/>
          <ac:grpSpMkLst>
            <pc:docMk/>
            <pc:sldMk cId="0" sldId="265"/>
            <ac:grpSpMk id="760" creationId="{00000000-0000-0000-0000-000000000000}"/>
          </ac:grpSpMkLst>
        </pc:grpChg>
        <pc:grpChg chg="del">
          <ac:chgData name="Singh, Nalin" userId="88090951-b2cb-49e9-bc48-53012bb5dfcf" providerId="ADAL" clId="{6972AAB0-930A-48C8-B39D-2055BE2EE1AF}" dt="2021-10-02T00:38:29.650" v="2098" actId="478"/>
          <ac:grpSpMkLst>
            <pc:docMk/>
            <pc:sldMk cId="0" sldId="265"/>
            <ac:grpSpMk id="768" creationId="{00000000-0000-0000-0000-000000000000}"/>
          </ac:grpSpMkLst>
        </pc:grpChg>
        <pc:picChg chg="mod">
          <ac:chgData name="Singh, Nalin" userId="88090951-b2cb-49e9-bc48-53012bb5dfcf" providerId="ADAL" clId="{6972AAB0-930A-48C8-B39D-2055BE2EE1AF}" dt="2021-10-02T18:49:38.055" v="2587" actId="1076"/>
          <ac:picMkLst>
            <pc:docMk/>
            <pc:sldMk cId="0" sldId="265"/>
            <ac:picMk id="3" creationId="{25174425-EC28-4D2D-B22C-6D531B2C337B}"/>
          </ac:picMkLst>
        </pc:picChg>
        <pc:picChg chg="mod">
          <ac:chgData name="Singh, Nalin" userId="88090951-b2cb-49e9-bc48-53012bb5dfcf" providerId="ADAL" clId="{6972AAB0-930A-48C8-B39D-2055BE2EE1AF}" dt="2021-10-02T18:49:38.055" v="2587" actId="1076"/>
          <ac:picMkLst>
            <pc:docMk/>
            <pc:sldMk cId="0" sldId="265"/>
            <ac:picMk id="9" creationId="{467959AB-8E24-48AF-B98E-735517A2840B}"/>
          </ac:picMkLst>
        </pc:picChg>
        <pc:picChg chg="mod">
          <ac:chgData name="Singh, Nalin" userId="88090951-b2cb-49e9-bc48-53012bb5dfcf" providerId="ADAL" clId="{6972AAB0-930A-48C8-B39D-2055BE2EE1AF}" dt="2021-10-02T18:49:38.055" v="2587" actId="1076"/>
          <ac:picMkLst>
            <pc:docMk/>
            <pc:sldMk cId="0" sldId="265"/>
            <ac:picMk id="10" creationId="{1C762F54-8415-40BD-9DD3-A9AFD43F3EF5}"/>
          </ac:picMkLst>
        </pc:picChg>
        <pc:picChg chg="mod">
          <ac:chgData name="Singh, Nalin" userId="88090951-b2cb-49e9-bc48-53012bb5dfcf" providerId="ADAL" clId="{6972AAB0-930A-48C8-B39D-2055BE2EE1AF}" dt="2021-10-03T20:25:07.965" v="7404" actId="1076"/>
          <ac:picMkLst>
            <pc:docMk/>
            <pc:sldMk cId="0" sldId="265"/>
            <ac:picMk id="12" creationId="{FA2A1AB5-BD73-48BE-9291-8B0EF284E626}"/>
          </ac:picMkLst>
        </pc:picChg>
        <pc:picChg chg="mod">
          <ac:chgData name="Singh, Nalin" userId="88090951-b2cb-49e9-bc48-53012bb5dfcf" providerId="ADAL" clId="{6972AAB0-930A-48C8-B39D-2055BE2EE1AF}" dt="2021-10-03T20:24:58.683" v="7380" actId="1036"/>
          <ac:picMkLst>
            <pc:docMk/>
            <pc:sldMk cId="0" sldId="265"/>
            <ac:picMk id="19" creationId="{40008AF1-DF1C-4F03-8B5A-E401CA92B9B5}"/>
          </ac:picMkLst>
        </pc:picChg>
      </pc:sldChg>
      <pc:sldChg chg="addSp delSp modSp mod">
        <pc:chgData name="Singh, Nalin" userId="88090951-b2cb-49e9-bc48-53012bb5dfcf" providerId="ADAL" clId="{6972AAB0-930A-48C8-B39D-2055BE2EE1AF}" dt="2021-10-03T20:21:32.664" v="7331" actId="1076"/>
        <pc:sldMkLst>
          <pc:docMk/>
          <pc:sldMk cId="0" sldId="266"/>
        </pc:sldMkLst>
        <pc:spChg chg="mod">
          <ac:chgData name="Singh, Nalin" userId="88090951-b2cb-49e9-bc48-53012bb5dfcf" providerId="ADAL" clId="{6972AAB0-930A-48C8-B39D-2055BE2EE1AF}" dt="2021-10-03T20:18:15.555" v="7324" actId="255"/>
          <ac:spMkLst>
            <pc:docMk/>
            <pc:sldMk cId="0" sldId="266"/>
            <ac:spMk id="2" creationId="{5DB9CE4E-B9D2-45B4-B250-0B49BFE0F03D}"/>
          </ac:spMkLst>
        </pc:spChg>
        <pc:spChg chg="mod">
          <ac:chgData name="Singh, Nalin" userId="88090951-b2cb-49e9-bc48-53012bb5dfcf" providerId="ADAL" clId="{6972AAB0-930A-48C8-B39D-2055BE2EE1AF}" dt="2021-10-02T18:21:15.011" v="2191" actId="20577"/>
          <ac:spMkLst>
            <pc:docMk/>
            <pc:sldMk cId="0" sldId="266"/>
            <ac:spMk id="3" creationId="{504A67E8-98FF-4E5D-A32E-DA3A61225F6D}"/>
          </ac:spMkLst>
        </pc:spChg>
        <pc:spChg chg="del mod">
          <ac:chgData name="Singh, Nalin" userId="88090951-b2cb-49e9-bc48-53012bb5dfcf" providerId="ADAL" clId="{6972AAB0-930A-48C8-B39D-2055BE2EE1AF}" dt="2021-10-01T02:46:20.698" v="558"/>
          <ac:spMkLst>
            <pc:docMk/>
            <pc:sldMk cId="0" sldId="266"/>
            <ac:spMk id="4" creationId="{F24F1833-83BF-4BC6-8461-58F18D8AB1DF}"/>
          </ac:spMkLst>
        </pc:spChg>
        <pc:spChg chg="mod">
          <ac:chgData name="Singh, Nalin" userId="88090951-b2cb-49e9-bc48-53012bb5dfcf" providerId="ADAL" clId="{6972AAB0-930A-48C8-B39D-2055BE2EE1AF}" dt="2021-10-01T02:46:55.955" v="562" actId="1076"/>
          <ac:spMkLst>
            <pc:docMk/>
            <pc:sldMk cId="0" sldId="266"/>
            <ac:spMk id="12" creationId="{E85B0599-C594-4A76-B2F2-95FD8C38E8B5}"/>
          </ac:spMkLst>
        </pc:spChg>
        <pc:spChg chg="mod">
          <ac:chgData name="Singh, Nalin" userId="88090951-b2cb-49e9-bc48-53012bb5dfcf" providerId="ADAL" clId="{6972AAB0-930A-48C8-B39D-2055BE2EE1AF}" dt="2021-10-01T02:47:12.842" v="563" actId="1076"/>
          <ac:spMkLst>
            <pc:docMk/>
            <pc:sldMk cId="0" sldId="266"/>
            <ac:spMk id="775" creationId="{00000000-0000-0000-0000-000000000000}"/>
          </ac:spMkLst>
        </pc:spChg>
        <pc:spChg chg="del">
          <ac:chgData name="Singh, Nalin" userId="88090951-b2cb-49e9-bc48-53012bb5dfcf" providerId="ADAL" clId="{6972AAB0-930A-48C8-B39D-2055BE2EE1AF}" dt="2021-10-01T02:45:12.243" v="544" actId="478"/>
          <ac:spMkLst>
            <pc:docMk/>
            <pc:sldMk cId="0" sldId="266"/>
            <ac:spMk id="776" creationId="{00000000-0000-0000-0000-000000000000}"/>
          </ac:spMkLst>
        </pc:spChg>
        <pc:spChg chg="mod">
          <ac:chgData name="Singh, Nalin" userId="88090951-b2cb-49e9-bc48-53012bb5dfcf" providerId="ADAL" clId="{6972AAB0-930A-48C8-B39D-2055BE2EE1AF}" dt="2021-10-01T02:46:35.069" v="559" actId="1076"/>
          <ac:spMkLst>
            <pc:docMk/>
            <pc:sldMk cId="0" sldId="266"/>
            <ac:spMk id="777" creationId="{00000000-0000-0000-0000-000000000000}"/>
          </ac:spMkLst>
        </pc:spChg>
        <pc:spChg chg="mod">
          <ac:chgData name="Singh, Nalin" userId="88090951-b2cb-49e9-bc48-53012bb5dfcf" providerId="ADAL" clId="{6972AAB0-930A-48C8-B39D-2055BE2EE1AF}" dt="2021-10-01T02:47:41.524" v="583" actId="20577"/>
          <ac:spMkLst>
            <pc:docMk/>
            <pc:sldMk cId="0" sldId="266"/>
            <ac:spMk id="778" creationId="{00000000-0000-0000-0000-000000000000}"/>
          </ac:spMkLst>
        </pc:spChg>
        <pc:spChg chg="del mod">
          <ac:chgData name="Singh, Nalin" userId="88090951-b2cb-49e9-bc48-53012bb5dfcf" providerId="ADAL" clId="{6972AAB0-930A-48C8-B39D-2055BE2EE1AF}" dt="2021-10-01T02:45:46.319" v="553" actId="478"/>
          <ac:spMkLst>
            <pc:docMk/>
            <pc:sldMk cId="0" sldId="266"/>
            <ac:spMk id="779" creationId="{00000000-0000-0000-0000-000000000000}"/>
          </ac:spMkLst>
        </pc:spChg>
        <pc:spChg chg="del mod">
          <ac:chgData name="Singh, Nalin" userId="88090951-b2cb-49e9-bc48-53012bb5dfcf" providerId="ADAL" clId="{6972AAB0-930A-48C8-B39D-2055BE2EE1AF}" dt="2021-10-01T02:45:29.254" v="547" actId="478"/>
          <ac:spMkLst>
            <pc:docMk/>
            <pc:sldMk cId="0" sldId="266"/>
            <ac:spMk id="780" creationId="{00000000-0000-0000-0000-000000000000}"/>
          </ac:spMkLst>
        </pc:spChg>
        <pc:spChg chg="mod">
          <ac:chgData name="Singh, Nalin" userId="88090951-b2cb-49e9-bc48-53012bb5dfcf" providerId="ADAL" clId="{6972AAB0-930A-48C8-B39D-2055BE2EE1AF}" dt="2021-10-03T20:18:22.114" v="7326" actId="255"/>
          <ac:spMkLst>
            <pc:docMk/>
            <pc:sldMk cId="0" sldId="266"/>
            <ac:spMk id="781" creationId="{00000000-0000-0000-0000-000000000000}"/>
          </ac:spMkLst>
        </pc:spChg>
        <pc:spChg chg="mod">
          <ac:chgData name="Singh, Nalin" userId="88090951-b2cb-49e9-bc48-53012bb5dfcf" providerId="ADAL" clId="{6972AAB0-930A-48C8-B39D-2055BE2EE1AF}" dt="2021-10-01T02:47:12.842" v="563" actId="1076"/>
          <ac:spMkLst>
            <pc:docMk/>
            <pc:sldMk cId="0" sldId="266"/>
            <ac:spMk id="782" creationId="{00000000-0000-0000-0000-000000000000}"/>
          </ac:spMkLst>
        </pc:spChg>
        <pc:spChg chg="mod">
          <ac:chgData name="Singh, Nalin" userId="88090951-b2cb-49e9-bc48-53012bb5dfcf" providerId="ADAL" clId="{6972AAB0-930A-48C8-B39D-2055BE2EE1AF}" dt="2021-10-03T20:21:32.664" v="7331" actId="1076"/>
          <ac:spMkLst>
            <pc:docMk/>
            <pc:sldMk cId="0" sldId="266"/>
            <ac:spMk id="783" creationId="{00000000-0000-0000-0000-000000000000}"/>
          </ac:spMkLst>
        </pc:spChg>
        <pc:spChg chg="mod">
          <ac:chgData name="Singh, Nalin" userId="88090951-b2cb-49e9-bc48-53012bb5dfcf" providerId="ADAL" clId="{6972AAB0-930A-48C8-B39D-2055BE2EE1AF}" dt="2021-10-01T02:46:35.069" v="559" actId="1076"/>
          <ac:spMkLst>
            <pc:docMk/>
            <pc:sldMk cId="0" sldId="266"/>
            <ac:spMk id="784" creationId="{00000000-0000-0000-0000-000000000000}"/>
          </ac:spMkLst>
        </pc:spChg>
        <pc:picChg chg="add mod">
          <ac:chgData name="Singh, Nalin" userId="88090951-b2cb-49e9-bc48-53012bb5dfcf" providerId="ADAL" clId="{6972AAB0-930A-48C8-B39D-2055BE2EE1AF}" dt="2021-10-01T02:47:22.169" v="566" actId="1076"/>
          <ac:picMkLst>
            <pc:docMk/>
            <pc:sldMk cId="0" sldId="266"/>
            <ac:picMk id="16" creationId="{19FB2736-134D-46F6-B88D-C1CC856F1ED8}"/>
          </ac:picMkLst>
        </pc:picChg>
      </pc:sldChg>
      <pc:sldChg chg="addSp delSp modSp mod">
        <pc:chgData name="Singh, Nalin" userId="88090951-b2cb-49e9-bc48-53012bb5dfcf" providerId="ADAL" clId="{6972AAB0-930A-48C8-B39D-2055BE2EE1AF}" dt="2021-10-03T20:24:09.937" v="7368" actId="1036"/>
        <pc:sldMkLst>
          <pc:docMk/>
          <pc:sldMk cId="0" sldId="267"/>
        </pc:sldMkLst>
        <pc:spChg chg="mod">
          <ac:chgData name="Singh, Nalin" userId="88090951-b2cb-49e9-bc48-53012bb5dfcf" providerId="ADAL" clId="{6972AAB0-930A-48C8-B39D-2055BE2EE1AF}" dt="2021-10-02T18:46:58.262" v="2469" actId="20577"/>
          <ac:spMkLst>
            <pc:docMk/>
            <pc:sldMk cId="0" sldId="267"/>
            <ac:spMk id="2" creationId="{027F17D0-0DA1-4E4D-849C-99C34437D57B}"/>
          </ac:spMkLst>
        </pc:spChg>
        <pc:spChg chg="del">
          <ac:chgData name="Singh, Nalin" userId="88090951-b2cb-49e9-bc48-53012bb5dfcf" providerId="ADAL" clId="{6972AAB0-930A-48C8-B39D-2055BE2EE1AF}" dt="2021-10-01T03:34:04.648" v="1367" actId="478"/>
          <ac:spMkLst>
            <pc:docMk/>
            <pc:sldMk cId="0" sldId="267"/>
            <ac:spMk id="2" creationId="{F9DD8739-3069-4D22-803D-35B778A89C94}"/>
          </ac:spMkLst>
        </pc:spChg>
        <pc:spChg chg="mod">
          <ac:chgData name="Singh, Nalin" userId="88090951-b2cb-49e9-bc48-53012bb5dfcf" providerId="ADAL" clId="{6972AAB0-930A-48C8-B39D-2055BE2EE1AF}" dt="2021-10-02T18:47:03.146" v="2489" actId="1038"/>
          <ac:spMkLst>
            <pc:docMk/>
            <pc:sldMk cId="0" sldId="267"/>
            <ac:spMk id="3" creationId="{B2303699-D215-4657-8020-BDB4388292A0}"/>
          </ac:spMkLst>
        </pc:spChg>
        <pc:spChg chg="mod">
          <ac:chgData name="Singh, Nalin" userId="88090951-b2cb-49e9-bc48-53012bb5dfcf" providerId="ADAL" clId="{6972AAB0-930A-48C8-B39D-2055BE2EE1AF}" dt="2021-10-03T20:23:29.622" v="7340" actId="1076"/>
          <ac:spMkLst>
            <pc:docMk/>
            <pc:sldMk cId="0" sldId="267"/>
            <ac:spMk id="4" creationId="{BB3DB66E-BA34-4FA2-B0DD-B7393F6CC011}"/>
          </ac:spMkLst>
        </pc:spChg>
        <pc:spChg chg="mod">
          <ac:chgData name="Singh, Nalin" userId="88090951-b2cb-49e9-bc48-53012bb5dfcf" providerId="ADAL" clId="{6972AAB0-930A-48C8-B39D-2055BE2EE1AF}" dt="2021-10-03T20:23:29.622" v="7340" actId="1076"/>
          <ac:spMkLst>
            <pc:docMk/>
            <pc:sldMk cId="0" sldId="267"/>
            <ac:spMk id="5" creationId="{13234CC3-177D-4922-9418-378DB99CC1CD}"/>
          </ac:spMkLst>
        </pc:spChg>
        <pc:spChg chg="mod">
          <ac:chgData name="Singh, Nalin" userId="88090951-b2cb-49e9-bc48-53012bb5dfcf" providerId="ADAL" clId="{6972AAB0-930A-48C8-B39D-2055BE2EE1AF}" dt="2021-10-03T14:57:03.509" v="3729" actId="14100"/>
          <ac:spMkLst>
            <pc:docMk/>
            <pc:sldMk cId="0" sldId="267"/>
            <ac:spMk id="6" creationId="{FED0A62F-E3B2-4B59-B020-1B35CDD18E03}"/>
          </ac:spMkLst>
        </pc:spChg>
        <pc:spChg chg="del mod">
          <ac:chgData name="Singh, Nalin" userId="88090951-b2cb-49e9-bc48-53012bb5dfcf" providerId="ADAL" clId="{6972AAB0-930A-48C8-B39D-2055BE2EE1AF}" dt="2021-10-02T00:27:38.158" v="1861"/>
          <ac:spMkLst>
            <pc:docMk/>
            <pc:sldMk cId="0" sldId="267"/>
            <ac:spMk id="7" creationId="{E439E901-4D94-415C-92B2-6E4D04BAC7E1}"/>
          </ac:spMkLst>
        </pc:spChg>
        <pc:spChg chg="mod">
          <ac:chgData name="Singh, Nalin" userId="88090951-b2cb-49e9-bc48-53012bb5dfcf" providerId="ADAL" clId="{6972AAB0-930A-48C8-B39D-2055BE2EE1AF}" dt="2021-10-03T20:23:29.622" v="7340" actId="1076"/>
          <ac:spMkLst>
            <pc:docMk/>
            <pc:sldMk cId="0" sldId="267"/>
            <ac:spMk id="8" creationId="{13B75B1F-0147-4A95-BD87-B66870B6A284}"/>
          </ac:spMkLst>
        </pc:spChg>
        <pc:spChg chg="mod">
          <ac:chgData name="Singh, Nalin" userId="88090951-b2cb-49e9-bc48-53012bb5dfcf" providerId="ADAL" clId="{6972AAB0-930A-48C8-B39D-2055BE2EE1AF}" dt="2021-10-03T14:57:03.509" v="3729" actId="14100"/>
          <ac:spMkLst>
            <pc:docMk/>
            <pc:sldMk cId="0" sldId="267"/>
            <ac:spMk id="15" creationId="{04D83B26-6F61-4F23-BA6E-97A94C5CC753}"/>
          </ac:spMkLst>
        </pc:spChg>
        <pc:spChg chg="mod">
          <ac:chgData name="Singh, Nalin" userId="88090951-b2cb-49e9-bc48-53012bb5dfcf" providerId="ADAL" clId="{6972AAB0-930A-48C8-B39D-2055BE2EE1AF}" dt="2021-10-03T20:24:09.937" v="7368" actId="1036"/>
          <ac:spMkLst>
            <pc:docMk/>
            <pc:sldMk cId="0" sldId="267"/>
            <ac:spMk id="17" creationId="{BAD94F17-87DE-4367-836E-1ADC72098043}"/>
          </ac:spMkLst>
        </pc:spChg>
        <pc:spChg chg="mod">
          <ac:chgData name="Singh, Nalin" userId="88090951-b2cb-49e9-bc48-53012bb5dfcf" providerId="ADAL" clId="{6972AAB0-930A-48C8-B39D-2055BE2EE1AF}" dt="2021-10-03T14:57:03.509" v="3729" actId="14100"/>
          <ac:spMkLst>
            <pc:docMk/>
            <pc:sldMk cId="0" sldId="267"/>
            <ac:spMk id="18" creationId="{35004952-113C-4330-A677-98A7CD63A6CB}"/>
          </ac:spMkLst>
        </pc:spChg>
        <pc:spChg chg="mod">
          <ac:chgData name="Singh, Nalin" userId="88090951-b2cb-49e9-bc48-53012bb5dfcf" providerId="ADAL" clId="{6972AAB0-930A-48C8-B39D-2055BE2EE1AF}" dt="2021-10-02T18:46:47.752" v="2447" actId="1038"/>
          <ac:spMkLst>
            <pc:docMk/>
            <pc:sldMk cId="0" sldId="267"/>
            <ac:spMk id="19" creationId="{5D2759E7-A14B-4489-9A27-F2FC8A20BEBD}"/>
          </ac:spMkLst>
        </pc:spChg>
        <pc:spChg chg="mod">
          <ac:chgData name="Singh, Nalin" userId="88090951-b2cb-49e9-bc48-53012bb5dfcf" providerId="ADAL" clId="{6972AAB0-930A-48C8-B39D-2055BE2EE1AF}" dt="2021-10-02T19:14:31.459" v="2610" actId="20577"/>
          <ac:spMkLst>
            <pc:docMk/>
            <pc:sldMk cId="0" sldId="267"/>
            <ac:spMk id="20" creationId="{95877909-32EB-4981-A918-91628710E5D0}"/>
          </ac:spMkLst>
        </pc:spChg>
        <pc:spChg chg="mod">
          <ac:chgData name="Singh, Nalin" userId="88090951-b2cb-49e9-bc48-53012bb5dfcf" providerId="ADAL" clId="{6972AAB0-930A-48C8-B39D-2055BE2EE1AF}" dt="2021-10-03T14:57:03.509" v="3729" actId="14100"/>
          <ac:spMkLst>
            <pc:docMk/>
            <pc:sldMk cId="0" sldId="267"/>
            <ac:spMk id="22" creationId="{510B924E-9758-48F4-9123-3A6702315C5D}"/>
          </ac:spMkLst>
        </pc:spChg>
        <pc:spChg chg="mod">
          <ac:chgData name="Singh, Nalin" userId="88090951-b2cb-49e9-bc48-53012bb5dfcf" providerId="ADAL" clId="{6972AAB0-930A-48C8-B39D-2055BE2EE1AF}" dt="2021-10-02T18:45:16.837" v="2386" actId="14100"/>
          <ac:spMkLst>
            <pc:docMk/>
            <pc:sldMk cId="0" sldId="267"/>
            <ac:spMk id="23" creationId="{A99D1C6C-83F7-4A22-B44C-D3347B3FF435}"/>
          </ac:spMkLst>
        </pc:spChg>
        <pc:spChg chg="mod">
          <ac:chgData name="Singh, Nalin" userId="88090951-b2cb-49e9-bc48-53012bb5dfcf" providerId="ADAL" clId="{6972AAB0-930A-48C8-B39D-2055BE2EE1AF}" dt="2021-10-03T14:56:41.929" v="3728" actId="20577"/>
          <ac:spMkLst>
            <pc:docMk/>
            <pc:sldMk cId="0" sldId="267"/>
            <ac:spMk id="789" creationId="{00000000-0000-0000-0000-000000000000}"/>
          </ac:spMkLst>
        </pc:spChg>
        <pc:spChg chg="mod">
          <ac:chgData name="Singh, Nalin" userId="88090951-b2cb-49e9-bc48-53012bb5dfcf" providerId="ADAL" clId="{6972AAB0-930A-48C8-B39D-2055BE2EE1AF}" dt="2021-10-02T18:32:03.272" v="2257" actId="1076"/>
          <ac:spMkLst>
            <pc:docMk/>
            <pc:sldMk cId="0" sldId="267"/>
            <ac:spMk id="858" creationId="{00000000-0000-0000-0000-000000000000}"/>
          </ac:spMkLst>
        </pc:spChg>
        <pc:spChg chg="mod">
          <ac:chgData name="Singh, Nalin" userId="88090951-b2cb-49e9-bc48-53012bb5dfcf" providerId="ADAL" clId="{6972AAB0-930A-48C8-B39D-2055BE2EE1AF}" dt="2021-10-03T20:24:06.404" v="7365" actId="1076"/>
          <ac:spMkLst>
            <pc:docMk/>
            <pc:sldMk cId="0" sldId="267"/>
            <ac:spMk id="859" creationId="{00000000-0000-0000-0000-000000000000}"/>
          </ac:spMkLst>
        </pc:spChg>
        <pc:spChg chg="mod">
          <ac:chgData name="Singh, Nalin" userId="88090951-b2cb-49e9-bc48-53012bb5dfcf" providerId="ADAL" clId="{6972AAB0-930A-48C8-B39D-2055BE2EE1AF}" dt="2021-10-01T03:51:06.425" v="1518" actId="1076"/>
          <ac:spMkLst>
            <pc:docMk/>
            <pc:sldMk cId="0" sldId="267"/>
            <ac:spMk id="860" creationId="{00000000-0000-0000-0000-000000000000}"/>
          </ac:spMkLst>
        </pc:spChg>
        <pc:spChg chg="del mod">
          <ac:chgData name="Singh, Nalin" userId="88090951-b2cb-49e9-bc48-53012bb5dfcf" providerId="ADAL" clId="{6972AAB0-930A-48C8-B39D-2055BE2EE1AF}" dt="2021-10-01T03:50:40.978" v="1509" actId="478"/>
          <ac:spMkLst>
            <pc:docMk/>
            <pc:sldMk cId="0" sldId="267"/>
            <ac:spMk id="861" creationId="{00000000-0000-0000-0000-000000000000}"/>
          </ac:spMkLst>
        </pc:spChg>
        <pc:spChg chg="del mod">
          <ac:chgData name="Singh, Nalin" userId="88090951-b2cb-49e9-bc48-53012bb5dfcf" providerId="ADAL" clId="{6972AAB0-930A-48C8-B39D-2055BE2EE1AF}" dt="2021-10-01T03:51:00.308" v="1516" actId="478"/>
          <ac:spMkLst>
            <pc:docMk/>
            <pc:sldMk cId="0" sldId="267"/>
            <ac:spMk id="862" creationId="{00000000-0000-0000-0000-000000000000}"/>
          </ac:spMkLst>
        </pc:spChg>
        <pc:spChg chg="del">
          <ac:chgData name="Singh, Nalin" userId="88090951-b2cb-49e9-bc48-53012bb5dfcf" providerId="ADAL" clId="{6972AAB0-930A-48C8-B39D-2055BE2EE1AF}" dt="2021-10-01T03:51:02.649" v="1517" actId="478"/>
          <ac:spMkLst>
            <pc:docMk/>
            <pc:sldMk cId="0" sldId="267"/>
            <ac:spMk id="863" creationId="{00000000-0000-0000-0000-000000000000}"/>
          </ac:spMkLst>
        </pc:spChg>
        <pc:spChg chg="del mod">
          <ac:chgData name="Singh, Nalin" userId="88090951-b2cb-49e9-bc48-53012bb5dfcf" providerId="ADAL" clId="{6972AAB0-930A-48C8-B39D-2055BE2EE1AF}" dt="2021-10-03T20:23:33.674" v="7341" actId="478"/>
          <ac:spMkLst>
            <pc:docMk/>
            <pc:sldMk cId="0" sldId="267"/>
            <ac:spMk id="864" creationId="{00000000-0000-0000-0000-000000000000}"/>
          </ac:spMkLst>
        </pc:spChg>
        <pc:spChg chg="mod">
          <ac:chgData name="Singh, Nalin" userId="88090951-b2cb-49e9-bc48-53012bb5dfcf" providerId="ADAL" clId="{6972AAB0-930A-48C8-B39D-2055BE2EE1AF}" dt="2021-10-03T14:57:03.509" v="3729" actId="14100"/>
          <ac:spMkLst>
            <pc:docMk/>
            <pc:sldMk cId="0" sldId="267"/>
            <ac:spMk id="867" creationId="{00000000-0000-0000-0000-000000000000}"/>
          </ac:spMkLst>
        </pc:spChg>
        <pc:picChg chg="add mod">
          <ac:chgData name="Singh, Nalin" userId="88090951-b2cb-49e9-bc48-53012bb5dfcf" providerId="ADAL" clId="{6972AAB0-930A-48C8-B39D-2055BE2EE1AF}" dt="2021-10-01T03:34:44.977" v="1422" actId="1076"/>
          <ac:picMkLst>
            <pc:docMk/>
            <pc:sldMk cId="0" sldId="267"/>
            <ac:picMk id="4" creationId="{5B97D46B-206A-4D0D-B6D2-1DAD91AD73D3}"/>
          </ac:picMkLst>
        </pc:picChg>
        <pc:picChg chg="mod">
          <ac:chgData name="Singh, Nalin" userId="88090951-b2cb-49e9-bc48-53012bb5dfcf" providerId="ADAL" clId="{6972AAB0-930A-48C8-B39D-2055BE2EE1AF}" dt="2021-10-03T20:23:55.883" v="7362" actId="1037"/>
          <ac:picMkLst>
            <pc:docMk/>
            <pc:sldMk cId="0" sldId="267"/>
            <ac:picMk id="7" creationId="{6B99C7AF-CAE9-4627-9E5B-F72B9AB26506}"/>
          </ac:picMkLst>
        </pc:picChg>
        <pc:picChg chg="mod">
          <ac:chgData name="Singh, Nalin" userId="88090951-b2cb-49e9-bc48-53012bb5dfcf" providerId="ADAL" clId="{6972AAB0-930A-48C8-B39D-2055BE2EE1AF}" dt="2021-10-03T20:23:48.907" v="7343" actId="14100"/>
          <ac:picMkLst>
            <pc:docMk/>
            <pc:sldMk cId="0" sldId="267"/>
            <ac:picMk id="9" creationId="{0C2E29A8-C7CD-4489-BDC1-6C426D7CC59C}"/>
          </ac:picMkLst>
        </pc:picChg>
        <pc:picChg chg="mod">
          <ac:chgData name="Singh, Nalin" userId="88090951-b2cb-49e9-bc48-53012bb5dfcf" providerId="ADAL" clId="{6972AAB0-930A-48C8-B39D-2055BE2EE1AF}" dt="2021-10-03T20:23:59.360" v="7364" actId="1036"/>
          <ac:picMkLst>
            <pc:docMk/>
            <pc:sldMk cId="0" sldId="267"/>
            <ac:picMk id="10" creationId="{5E001604-3227-4459-9D6F-C39C8A607DF5}"/>
          </ac:picMkLst>
        </pc:picChg>
        <pc:picChg chg="mod">
          <ac:chgData name="Singh, Nalin" userId="88090951-b2cb-49e9-bc48-53012bb5dfcf" providerId="ADAL" clId="{6972AAB0-930A-48C8-B39D-2055BE2EE1AF}" dt="2021-10-03T14:57:03.509" v="3729" actId="14100"/>
          <ac:picMkLst>
            <pc:docMk/>
            <pc:sldMk cId="0" sldId="267"/>
            <ac:picMk id="11" creationId="{BF6BF3B8-A446-441F-BBFE-0BBF8D76A4EF}"/>
          </ac:picMkLst>
        </pc:picChg>
        <pc:picChg chg="mod">
          <ac:chgData name="Singh, Nalin" userId="88090951-b2cb-49e9-bc48-53012bb5dfcf" providerId="ADAL" clId="{6972AAB0-930A-48C8-B39D-2055BE2EE1AF}" dt="2021-10-02T18:35:32.981" v="2377" actId="1076"/>
          <ac:picMkLst>
            <pc:docMk/>
            <pc:sldMk cId="0" sldId="267"/>
            <ac:picMk id="12" creationId="{5BBA83F6-CBFB-4AE1-97F9-FC0FB248D10B}"/>
          </ac:picMkLst>
        </pc:picChg>
        <pc:picChg chg="mod">
          <ac:chgData name="Singh, Nalin" userId="88090951-b2cb-49e9-bc48-53012bb5dfcf" providerId="ADAL" clId="{6972AAB0-930A-48C8-B39D-2055BE2EE1AF}" dt="2021-10-02T18:47:56.526" v="2576" actId="14100"/>
          <ac:picMkLst>
            <pc:docMk/>
            <pc:sldMk cId="0" sldId="267"/>
            <ac:picMk id="14" creationId="{B1E94374-98AA-4D82-9960-A96664286336}"/>
          </ac:picMkLst>
        </pc:picChg>
        <pc:picChg chg="mod">
          <ac:chgData name="Singh, Nalin" userId="88090951-b2cb-49e9-bc48-53012bb5dfcf" providerId="ADAL" clId="{6972AAB0-930A-48C8-B39D-2055BE2EE1AF}" dt="2021-10-03T20:23:09.613" v="7339" actId="1076"/>
          <ac:picMkLst>
            <pc:docMk/>
            <pc:sldMk cId="0" sldId="267"/>
            <ac:picMk id="16" creationId="{523EEF25-7FDD-419A-A1E3-B05053BA4FC2}"/>
          </ac:picMkLst>
        </pc:picChg>
        <pc:picChg chg="mod">
          <ac:chgData name="Singh, Nalin" userId="88090951-b2cb-49e9-bc48-53012bb5dfcf" providerId="ADAL" clId="{6972AAB0-930A-48C8-B39D-2055BE2EE1AF}" dt="2021-10-02T18:47:12.946" v="2500" actId="1076"/>
          <ac:picMkLst>
            <pc:docMk/>
            <pc:sldMk cId="0" sldId="267"/>
            <ac:picMk id="25" creationId="{E5F7BA34-776E-40B7-A406-7D92157E50E3}"/>
          </ac:picMkLst>
        </pc:picChg>
        <pc:cxnChg chg="del">
          <ac:chgData name="Singh, Nalin" userId="88090951-b2cb-49e9-bc48-53012bb5dfcf" providerId="ADAL" clId="{6972AAB0-930A-48C8-B39D-2055BE2EE1AF}" dt="2021-10-01T03:51:09.176" v="1519" actId="478"/>
          <ac:cxnSpMkLst>
            <pc:docMk/>
            <pc:sldMk cId="0" sldId="267"/>
            <ac:cxnSpMk id="865" creationId="{00000000-0000-0000-0000-000000000000}"/>
          </ac:cxnSpMkLst>
        </pc:cxnChg>
        <pc:cxnChg chg="del">
          <ac:chgData name="Singh, Nalin" userId="88090951-b2cb-49e9-bc48-53012bb5dfcf" providerId="ADAL" clId="{6972AAB0-930A-48C8-B39D-2055BE2EE1AF}" dt="2021-10-01T03:51:14.420" v="1521" actId="478"/>
          <ac:cxnSpMkLst>
            <pc:docMk/>
            <pc:sldMk cId="0" sldId="267"/>
            <ac:cxnSpMk id="868" creationId="{00000000-0000-0000-0000-000000000000}"/>
          </ac:cxnSpMkLst>
        </pc:cxnChg>
        <pc:cxnChg chg="del">
          <ac:chgData name="Singh, Nalin" userId="88090951-b2cb-49e9-bc48-53012bb5dfcf" providerId="ADAL" clId="{6972AAB0-930A-48C8-B39D-2055BE2EE1AF}" dt="2021-10-01T03:51:12.287" v="1520" actId="478"/>
          <ac:cxnSpMkLst>
            <pc:docMk/>
            <pc:sldMk cId="0" sldId="267"/>
            <ac:cxnSpMk id="869" creationId="{00000000-0000-0000-0000-000000000000}"/>
          </ac:cxnSpMkLst>
        </pc:cxnChg>
      </pc:sldChg>
      <pc:sldChg chg="addSp delSp modSp mod">
        <pc:chgData name="Singh, Nalin" userId="88090951-b2cb-49e9-bc48-53012bb5dfcf" providerId="ADAL" clId="{6972AAB0-930A-48C8-B39D-2055BE2EE1AF}" dt="2021-10-03T17:20:50.143" v="4299" actId="5793"/>
        <pc:sldMkLst>
          <pc:docMk/>
          <pc:sldMk cId="0" sldId="268"/>
        </pc:sldMkLst>
        <pc:spChg chg="add del mod">
          <ac:chgData name="Singh, Nalin" userId="88090951-b2cb-49e9-bc48-53012bb5dfcf" providerId="ADAL" clId="{6972AAB0-930A-48C8-B39D-2055BE2EE1AF}" dt="2021-10-02T20:09:40.675" v="2617" actId="478"/>
          <ac:spMkLst>
            <pc:docMk/>
            <pc:sldMk cId="0" sldId="268"/>
            <ac:spMk id="3" creationId="{A36492C3-1C42-445B-8A66-3A00326D7A01}"/>
          </ac:spMkLst>
        </pc:spChg>
        <pc:spChg chg="add del mod">
          <ac:chgData name="Singh, Nalin" userId="88090951-b2cb-49e9-bc48-53012bb5dfcf" providerId="ADAL" clId="{6972AAB0-930A-48C8-B39D-2055BE2EE1AF}" dt="2021-10-02T20:09:45.580" v="2620" actId="478"/>
          <ac:spMkLst>
            <pc:docMk/>
            <pc:sldMk cId="0" sldId="268"/>
            <ac:spMk id="5" creationId="{3F55FEEB-439C-4ABB-AA30-DB4FE5E9F4DD}"/>
          </ac:spMkLst>
        </pc:spChg>
        <pc:spChg chg="add del mod">
          <ac:chgData name="Singh, Nalin" userId="88090951-b2cb-49e9-bc48-53012bb5dfcf" providerId="ADAL" clId="{6972AAB0-930A-48C8-B39D-2055BE2EE1AF}" dt="2021-10-02T20:09:51.115" v="2623" actId="478"/>
          <ac:spMkLst>
            <pc:docMk/>
            <pc:sldMk cId="0" sldId="268"/>
            <ac:spMk id="7" creationId="{1A89D6F4-D258-4D3E-A00A-545ECB14E9A4}"/>
          </ac:spMkLst>
        </pc:spChg>
        <pc:spChg chg="add del mod">
          <ac:chgData name="Singh, Nalin" userId="88090951-b2cb-49e9-bc48-53012bb5dfcf" providerId="ADAL" clId="{6972AAB0-930A-48C8-B39D-2055BE2EE1AF}" dt="2021-10-02T20:09:53.355" v="2625" actId="478"/>
          <ac:spMkLst>
            <pc:docMk/>
            <pc:sldMk cId="0" sldId="268"/>
            <ac:spMk id="9" creationId="{512E4D19-5085-434A-86BA-90D115ECE504}"/>
          </ac:spMkLst>
        </pc:spChg>
        <pc:spChg chg="add del mod">
          <ac:chgData name="Singh, Nalin" userId="88090951-b2cb-49e9-bc48-53012bb5dfcf" providerId="ADAL" clId="{6972AAB0-930A-48C8-B39D-2055BE2EE1AF}" dt="2021-10-02T20:09:58.624" v="2627" actId="478"/>
          <ac:spMkLst>
            <pc:docMk/>
            <pc:sldMk cId="0" sldId="268"/>
            <ac:spMk id="11" creationId="{DAC5B9E1-6465-4439-90F1-37E1AEADD78A}"/>
          </ac:spMkLst>
        </pc:spChg>
        <pc:spChg chg="add del mod">
          <ac:chgData name="Singh, Nalin" userId="88090951-b2cb-49e9-bc48-53012bb5dfcf" providerId="ADAL" clId="{6972AAB0-930A-48C8-B39D-2055BE2EE1AF}" dt="2021-10-02T20:10:01.446" v="2629" actId="478"/>
          <ac:spMkLst>
            <pc:docMk/>
            <pc:sldMk cId="0" sldId="268"/>
            <ac:spMk id="13" creationId="{26A0CD9B-685E-4FA8-8C28-B4DBF78A5D93}"/>
          </ac:spMkLst>
        </pc:spChg>
        <pc:spChg chg="add del mod">
          <ac:chgData name="Singh, Nalin" userId="88090951-b2cb-49e9-bc48-53012bb5dfcf" providerId="ADAL" clId="{6972AAB0-930A-48C8-B39D-2055BE2EE1AF}" dt="2021-10-02T20:10:11.769" v="2633" actId="478"/>
          <ac:spMkLst>
            <pc:docMk/>
            <pc:sldMk cId="0" sldId="268"/>
            <ac:spMk id="15" creationId="{7853CD88-861C-4298-8F45-0CCFDF212B2F}"/>
          </ac:spMkLst>
        </pc:spChg>
        <pc:spChg chg="add del mod">
          <ac:chgData name="Singh, Nalin" userId="88090951-b2cb-49e9-bc48-53012bb5dfcf" providerId="ADAL" clId="{6972AAB0-930A-48C8-B39D-2055BE2EE1AF}" dt="2021-10-02T20:10:15.653" v="2635" actId="478"/>
          <ac:spMkLst>
            <pc:docMk/>
            <pc:sldMk cId="0" sldId="268"/>
            <ac:spMk id="17" creationId="{C5F74EA2-025C-40F2-8D8C-FA13811EC4E6}"/>
          </ac:spMkLst>
        </pc:spChg>
        <pc:spChg chg="add mod">
          <ac:chgData name="Singh, Nalin" userId="88090951-b2cb-49e9-bc48-53012bb5dfcf" providerId="ADAL" clId="{6972AAB0-930A-48C8-B39D-2055BE2EE1AF}" dt="2021-10-03T17:20:50.143" v="4299" actId="5793"/>
          <ac:spMkLst>
            <pc:docMk/>
            <pc:sldMk cId="0" sldId="268"/>
            <ac:spMk id="49" creationId="{4200EE9E-2ED1-4598-8AC0-5770C4FEDAD2}"/>
          </ac:spMkLst>
        </pc:spChg>
        <pc:spChg chg="mod">
          <ac:chgData name="Singh, Nalin" userId="88090951-b2cb-49e9-bc48-53012bb5dfcf" providerId="ADAL" clId="{6972AAB0-930A-48C8-B39D-2055BE2EE1AF}" dt="2021-10-03T17:20:28.639" v="4292" actId="113"/>
          <ac:spMkLst>
            <pc:docMk/>
            <pc:sldMk cId="0" sldId="268"/>
            <ac:spMk id="874" creationId="{00000000-0000-0000-0000-000000000000}"/>
          </ac:spMkLst>
        </pc:spChg>
        <pc:spChg chg="del">
          <ac:chgData name="Singh, Nalin" userId="88090951-b2cb-49e9-bc48-53012bb5dfcf" providerId="ADAL" clId="{6972AAB0-930A-48C8-B39D-2055BE2EE1AF}" dt="2021-10-02T20:09:42.335" v="2618" actId="478"/>
          <ac:spMkLst>
            <pc:docMk/>
            <pc:sldMk cId="0" sldId="268"/>
            <ac:spMk id="875" creationId="{00000000-0000-0000-0000-000000000000}"/>
          </ac:spMkLst>
        </pc:spChg>
        <pc:spChg chg="del mod">
          <ac:chgData name="Singh, Nalin" userId="88090951-b2cb-49e9-bc48-53012bb5dfcf" providerId="ADAL" clId="{6972AAB0-930A-48C8-B39D-2055BE2EE1AF}" dt="2021-10-02T20:09:37.570" v="2616" actId="478"/>
          <ac:spMkLst>
            <pc:docMk/>
            <pc:sldMk cId="0" sldId="268"/>
            <ac:spMk id="876" creationId="{00000000-0000-0000-0000-000000000000}"/>
          </ac:spMkLst>
        </pc:spChg>
        <pc:spChg chg="del mod">
          <ac:chgData name="Singh, Nalin" userId="88090951-b2cb-49e9-bc48-53012bb5dfcf" providerId="ADAL" clId="{6972AAB0-930A-48C8-B39D-2055BE2EE1AF}" dt="2021-10-02T20:10:14.893" v="2634" actId="478"/>
          <ac:spMkLst>
            <pc:docMk/>
            <pc:sldMk cId="0" sldId="268"/>
            <ac:spMk id="877" creationId="{00000000-0000-0000-0000-000000000000}"/>
          </ac:spMkLst>
        </pc:spChg>
        <pc:spChg chg="del">
          <ac:chgData name="Singh, Nalin" userId="88090951-b2cb-49e9-bc48-53012bb5dfcf" providerId="ADAL" clId="{6972AAB0-930A-48C8-B39D-2055BE2EE1AF}" dt="2021-10-02T20:10:09.226" v="2632" actId="478"/>
          <ac:spMkLst>
            <pc:docMk/>
            <pc:sldMk cId="0" sldId="268"/>
            <ac:spMk id="878" creationId="{00000000-0000-0000-0000-000000000000}"/>
          </ac:spMkLst>
        </pc:spChg>
        <pc:spChg chg="del mod">
          <ac:chgData name="Singh, Nalin" userId="88090951-b2cb-49e9-bc48-53012bb5dfcf" providerId="ADAL" clId="{6972AAB0-930A-48C8-B39D-2055BE2EE1AF}" dt="2021-10-02T20:09:50.081" v="2622" actId="478"/>
          <ac:spMkLst>
            <pc:docMk/>
            <pc:sldMk cId="0" sldId="268"/>
            <ac:spMk id="879" creationId="{00000000-0000-0000-0000-000000000000}"/>
          </ac:spMkLst>
        </pc:spChg>
        <pc:spChg chg="del">
          <ac:chgData name="Singh, Nalin" userId="88090951-b2cb-49e9-bc48-53012bb5dfcf" providerId="ADAL" clId="{6972AAB0-930A-48C8-B39D-2055BE2EE1AF}" dt="2021-10-02T20:09:52.790" v="2624" actId="478"/>
          <ac:spMkLst>
            <pc:docMk/>
            <pc:sldMk cId="0" sldId="268"/>
            <ac:spMk id="880" creationId="{00000000-0000-0000-0000-000000000000}"/>
          </ac:spMkLst>
        </pc:spChg>
        <pc:spChg chg="del mod">
          <ac:chgData name="Singh, Nalin" userId="88090951-b2cb-49e9-bc48-53012bb5dfcf" providerId="ADAL" clId="{6972AAB0-930A-48C8-B39D-2055BE2EE1AF}" dt="2021-10-02T20:09:55.114" v="2626" actId="478"/>
          <ac:spMkLst>
            <pc:docMk/>
            <pc:sldMk cId="0" sldId="268"/>
            <ac:spMk id="881" creationId="{00000000-0000-0000-0000-000000000000}"/>
          </ac:spMkLst>
        </pc:spChg>
        <pc:spChg chg="del">
          <ac:chgData name="Singh, Nalin" userId="88090951-b2cb-49e9-bc48-53012bb5dfcf" providerId="ADAL" clId="{6972AAB0-930A-48C8-B39D-2055BE2EE1AF}" dt="2021-10-02T20:10:01.018" v="2628" actId="478"/>
          <ac:spMkLst>
            <pc:docMk/>
            <pc:sldMk cId="0" sldId="268"/>
            <ac:spMk id="882" creationId="{00000000-0000-0000-0000-000000000000}"/>
          </ac:spMkLst>
        </pc:spChg>
        <pc:grpChg chg="del">
          <ac:chgData name="Singh, Nalin" userId="88090951-b2cb-49e9-bc48-53012bb5dfcf" providerId="ADAL" clId="{6972AAB0-930A-48C8-B39D-2055BE2EE1AF}" dt="2021-10-02T20:09:44.164" v="2619" actId="478"/>
          <ac:grpSpMkLst>
            <pc:docMk/>
            <pc:sldMk cId="0" sldId="268"/>
            <ac:grpSpMk id="883" creationId="{00000000-0000-0000-0000-000000000000}"/>
          </ac:grpSpMkLst>
        </pc:grpChg>
        <pc:grpChg chg="del">
          <ac:chgData name="Singh, Nalin" userId="88090951-b2cb-49e9-bc48-53012bb5dfcf" providerId="ADAL" clId="{6972AAB0-930A-48C8-B39D-2055BE2EE1AF}" dt="2021-10-02T20:09:46.984" v="2621" actId="478"/>
          <ac:grpSpMkLst>
            <pc:docMk/>
            <pc:sldMk cId="0" sldId="268"/>
            <ac:grpSpMk id="889" creationId="{00000000-0000-0000-0000-000000000000}"/>
          </ac:grpSpMkLst>
        </pc:grpChg>
        <pc:grpChg chg="del">
          <ac:chgData name="Singh, Nalin" userId="88090951-b2cb-49e9-bc48-53012bb5dfcf" providerId="ADAL" clId="{6972AAB0-930A-48C8-B39D-2055BE2EE1AF}" dt="2021-10-02T20:10:04.909" v="2630" actId="478"/>
          <ac:grpSpMkLst>
            <pc:docMk/>
            <pc:sldMk cId="0" sldId="268"/>
            <ac:grpSpMk id="894" creationId="{00000000-0000-0000-0000-000000000000}"/>
          </ac:grpSpMkLst>
        </pc:grpChg>
        <pc:grpChg chg="del">
          <ac:chgData name="Singh, Nalin" userId="88090951-b2cb-49e9-bc48-53012bb5dfcf" providerId="ADAL" clId="{6972AAB0-930A-48C8-B39D-2055BE2EE1AF}" dt="2021-10-02T20:10:07.293" v="2631" actId="478"/>
          <ac:grpSpMkLst>
            <pc:docMk/>
            <pc:sldMk cId="0" sldId="268"/>
            <ac:grpSpMk id="899" creationId="{00000000-0000-0000-0000-000000000000}"/>
          </ac:grpSpMkLst>
        </pc:grpChg>
        <pc:picChg chg="add del mod modCrop">
          <ac:chgData name="Singh, Nalin" userId="88090951-b2cb-49e9-bc48-53012bb5dfcf" providerId="ADAL" clId="{6972AAB0-930A-48C8-B39D-2055BE2EE1AF}" dt="2021-10-02T20:16:41.819" v="2843" actId="478"/>
          <ac:picMkLst>
            <pc:docMk/>
            <pc:sldMk cId="0" sldId="268"/>
            <ac:picMk id="48" creationId="{A5D9C317-A8B2-47DA-97E0-6891C085CDF7}"/>
          </ac:picMkLst>
        </pc:picChg>
      </pc:sldChg>
      <pc:sldChg chg="del">
        <pc:chgData name="Singh, Nalin" userId="88090951-b2cb-49e9-bc48-53012bb5dfcf" providerId="ADAL" clId="{6972AAB0-930A-48C8-B39D-2055BE2EE1AF}" dt="2021-10-01T02:57:29.041" v="790" actId="47"/>
        <pc:sldMkLst>
          <pc:docMk/>
          <pc:sldMk cId="0" sldId="269"/>
        </pc:sldMkLst>
      </pc:sldChg>
      <pc:sldChg chg="addSp modSp mod setBg">
        <pc:chgData name="Singh, Nalin" userId="88090951-b2cb-49e9-bc48-53012bb5dfcf" providerId="ADAL" clId="{6972AAB0-930A-48C8-B39D-2055BE2EE1AF}" dt="2021-10-01T04:09:19.406" v="1841" actId="1076"/>
        <pc:sldMkLst>
          <pc:docMk/>
          <pc:sldMk cId="0" sldId="271"/>
        </pc:sldMkLst>
        <pc:spChg chg="add mod">
          <ac:chgData name="Singh, Nalin" userId="88090951-b2cb-49e9-bc48-53012bb5dfcf" providerId="ADAL" clId="{6972AAB0-930A-48C8-B39D-2055BE2EE1AF}" dt="2021-10-01T04:09:06.292" v="1815" actId="1038"/>
          <ac:spMkLst>
            <pc:docMk/>
            <pc:sldMk cId="0" sldId="271"/>
            <ac:spMk id="7" creationId="{1A309E14-632F-41A8-9C3F-4C84856FB840}"/>
          </ac:spMkLst>
        </pc:spChg>
        <pc:spChg chg="mod">
          <ac:chgData name="Singh, Nalin" userId="88090951-b2cb-49e9-bc48-53012bb5dfcf" providerId="ADAL" clId="{6972AAB0-930A-48C8-B39D-2055BE2EE1AF}" dt="2021-10-01T04:09:16.148" v="1840" actId="20577"/>
          <ac:spMkLst>
            <pc:docMk/>
            <pc:sldMk cId="0" sldId="271"/>
            <ac:spMk id="941" creationId="{00000000-0000-0000-0000-000000000000}"/>
          </ac:spMkLst>
        </pc:spChg>
        <pc:spChg chg="mod">
          <ac:chgData name="Singh, Nalin" userId="88090951-b2cb-49e9-bc48-53012bb5dfcf" providerId="ADAL" clId="{6972AAB0-930A-48C8-B39D-2055BE2EE1AF}" dt="2021-10-01T04:09:19.406" v="1841" actId="1076"/>
          <ac:spMkLst>
            <pc:docMk/>
            <pc:sldMk cId="0" sldId="271"/>
            <ac:spMk id="942" creationId="{00000000-0000-0000-0000-000000000000}"/>
          </ac:spMkLst>
        </pc:spChg>
        <pc:picChg chg="mod">
          <ac:chgData name="Singh, Nalin" userId="88090951-b2cb-49e9-bc48-53012bb5dfcf" providerId="ADAL" clId="{6972AAB0-930A-48C8-B39D-2055BE2EE1AF}" dt="2021-10-01T04:07:45.132" v="1793" actId="1076"/>
          <ac:picMkLst>
            <pc:docMk/>
            <pc:sldMk cId="0" sldId="271"/>
            <ac:picMk id="939" creationId="{00000000-0000-0000-0000-000000000000}"/>
          </ac:picMkLst>
        </pc:picChg>
      </pc:sldChg>
      <pc:sldChg chg="modSp del mod">
        <pc:chgData name="Singh, Nalin" userId="88090951-b2cb-49e9-bc48-53012bb5dfcf" providerId="ADAL" clId="{6972AAB0-930A-48C8-B39D-2055BE2EE1AF}" dt="2021-10-01T03:59:40.854" v="1785" actId="47"/>
        <pc:sldMkLst>
          <pc:docMk/>
          <pc:sldMk cId="0" sldId="273"/>
        </pc:sldMkLst>
        <pc:spChg chg="mod">
          <ac:chgData name="Singh, Nalin" userId="88090951-b2cb-49e9-bc48-53012bb5dfcf" providerId="ADAL" clId="{6972AAB0-930A-48C8-B39D-2055BE2EE1AF}" dt="2021-10-01T02:42:10.313" v="454" actId="27636"/>
          <ac:spMkLst>
            <pc:docMk/>
            <pc:sldMk cId="0" sldId="273"/>
            <ac:spMk id="1063" creationId="{00000000-0000-0000-0000-000000000000}"/>
          </ac:spMkLst>
        </pc:spChg>
        <pc:spChg chg="mod">
          <ac:chgData name="Singh, Nalin" userId="88090951-b2cb-49e9-bc48-53012bb5dfcf" providerId="ADAL" clId="{6972AAB0-930A-48C8-B39D-2055BE2EE1AF}" dt="2021-10-01T02:42:10.326" v="455" actId="27636"/>
          <ac:spMkLst>
            <pc:docMk/>
            <pc:sldMk cId="0" sldId="273"/>
            <ac:spMk id="1064" creationId="{00000000-0000-0000-0000-000000000000}"/>
          </ac:spMkLst>
        </pc:spChg>
        <pc:spChg chg="mod">
          <ac:chgData name="Singh, Nalin" userId="88090951-b2cb-49e9-bc48-53012bb5dfcf" providerId="ADAL" clId="{6972AAB0-930A-48C8-B39D-2055BE2EE1AF}" dt="2021-10-01T02:42:10.300" v="453" actId="27636"/>
          <ac:spMkLst>
            <pc:docMk/>
            <pc:sldMk cId="0" sldId="273"/>
            <ac:spMk id="1067" creationId="{00000000-0000-0000-0000-000000000000}"/>
          </ac:spMkLst>
        </pc:spChg>
      </pc:sldChg>
      <pc:sldChg chg="modSp mod">
        <pc:chgData name="Singh, Nalin" userId="88090951-b2cb-49e9-bc48-53012bb5dfcf" providerId="ADAL" clId="{6972AAB0-930A-48C8-B39D-2055BE2EE1AF}" dt="2021-10-01T02:42:10.375" v="458" actId="27636"/>
        <pc:sldMkLst>
          <pc:docMk/>
          <pc:sldMk cId="0" sldId="274"/>
        </pc:sldMkLst>
        <pc:spChg chg="mod">
          <ac:chgData name="Singh, Nalin" userId="88090951-b2cb-49e9-bc48-53012bb5dfcf" providerId="ADAL" clId="{6972AAB0-930A-48C8-B39D-2055BE2EE1AF}" dt="2021-10-01T02:42:10.349" v="456" actId="27636"/>
          <ac:spMkLst>
            <pc:docMk/>
            <pc:sldMk cId="0" sldId="274"/>
            <ac:spMk id="1264" creationId="{00000000-0000-0000-0000-000000000000}"/>
          </ac:spMkLst>
        </pc:spChg>
        <pc:spChg chg="mod">
          <ac:chgData name="Singh, Nalin" userId="88090951-b2cb-49e9-bc48-53012bb5dfcf" providerId="ADAL" clId="{6972AAB0-930A-48C8-B39D-2055BE2EE1AF}" dt="2021-10-01T02:42:10.375" v="458" actId="27636"/>
          <ac:spMkLst>
            <pc:docMk/>
            <pc:sldMk cId="0" sldId="274"/>
            <ac:spMk id="1266" creationId="{00000000-0000-0000-0000-000000000000}"/>
          </ac:spMkLst>
        </pc:spChg>
        <pc:spChg chg="mod">
          <ac:chgData name="Singh, Nalin" userId="88090951-b2cb-49e9-bc48-53012bb5dfcf" providerId="ADAL" clId="{6972AAB0-930A-48C8-B39D-2055BE2EE1AF}" dt="2021-10-01T02:42:10.358" v="457" actId="27636"/>
          <ac:spMkLst>
            <pc:docMk/>
            <pc:sldMk cId="0" sldId="274"/>
            <ac:spMk id="1268" creationId="{00000000-0000-0000-0000-000000000000}"/>
          </ac:spMkLst>
        </pc:spChg>
      </pc:sldChg>
      <pc:sldChg chg="modSp mod">
        <pc:chgData name="Singh, Nalin" userId="88090951-b2cb-49e9-bc48-53012bb5dfcf" providerId="ADAL" clId="{6972AAB0-930A-48C8-B39D-2055BE2EE1AF}" dt="2021-10-03T20:54:31.520" v="8633" actId="20577"/>
        <pc:sldMkLst>
          <pc:docMk/>
          <pc:sldMk cId="0" sldId="276"/>
        </pc:sldMkLst>
        <pc:spChg chg="mod">
          <ac:chgData name="Singh, Nalin" userId="88090951-b2cb-49e9-bc48-53012bb5dfcf" providerId="ADAL" clId="{6972AAB0-930A-48C8-B39D-2055BE2EE1AF}" dt="2021-10-03T20:54:31.520" v="8633" actId="20577"/>
          <ac:spMkLst>
            <pc:docMk/>
            <pc:sldMk cId="0" sldId="276"/>
            <ac:spMk id="2" creationId="{0903B493-A21B-4542-AAA1-EE1614A413A5}"/>
          </ac:spMkLst>
        </pc:spChg>
        <pc:spChg chg="mod">
          <ac:chgData name="Singh, Nalin" userId="88090951-b2cb-49e9-bc48-53012bb5dfcf" providerId="ADAL" clId="{6972AAB0-930A-48C8-B39D-2055BE2EE1AF}" dt="2021-10-03T20:15:29.867" v="7304" actId="27636"/>
          <ac:spMkLst>
            <pc:docMk/>
            <pc:sldMk cId="0" sldId="276"/>
            <ac:spMk id="1410" creationId="{00000000-0000-0000-0000-000000000000}"/>
          </ac:spMkLst>
        </pc:spChg>
      </pc:sldChg>
      <pc:sldChg chg="del">
        <pc:chgData name="Singh, Nalin" userId="88090951-b2cb-49e9-bc48-53012bb5dfcf" providerId="ADAL" clId="{6972AAB0-930A-48C8-B39D-2055BE2EE1AF}" dt="2021-10-01T04:04:05.789" v="1789" actId="47"/>
        <pc:sldMkLst>
          <pc:docMk/>
          <pc:sldMk cId="0" sldId="280"/>
        </pc:sldMkLst>
      </pc:sldChg>
      <pc:sldChg chg="addSp modSp mod">
        <pc:chgData name="Singh, Nalin" userId="88090951-b2cb-49e9-bc48-53012bb5dfcf" providerId="ADAL" clId="{6972AAB0-930A-48C8-B39D-2055BE2EE1AF}" dt="2021-10-03T20:32:55.958" v="7542" actId="20577"/>
        <pc:sldMkLst>
          <pc:docMk/>
          <pc:sldMk cId="0" sldId="281"/>
        </pc:sldMkLst>
        <pc:spChg chg="mod">
          <ac:chgData name="Singh, Nalin" userId="88090951-b2cb-49e9-bc48-53012bb5dfcf" providerId="ADAL" clId="{6972AAB0-930A-48C8-B39D-2055BE2EE1AF}" dt="2021-10-03T20:32:55.958" v="7542" actId="20577"/>
          <ac:spMkLst>
            <pc:docMk/>
            <pc:sldMk cId="0" sldId="281"/>
            <ac:spMk id="3" creationId="{FD318FC8-E5BB-47D9-AC81-B1A033145905}"/>
          </ac:spMkLst>
        </pc:spChg>
        <pc:spChg chg="add mod">
          <ac:chgData name="Singh, Nalin" userId="88090951-b2cb-49e9-bc48-53012bb5dfcf" providerId="ADAL" clId="{6972AAB0-930A-48C8-B39D-2055BE2EE1AF}" dt="2021-10-03T17:23:12.124" v="4310" actId="207"/>
          <ac:spMkLst>
            <pc:docMk/>
            <pc:sldMk cId="0" sldId="281"/>
            <ac:spMk id="26" creationId="{BBCC0D4C-CD37-4BEB-A6A5-47AE96B77E95}"/>
          </ac:spMkLst>
        </pc:spChg>
        <pc:spChg chg="mod">
          <ac:chgData name="Singh, Nalin" userId="88090951-b2cb-49e9-bc48-53012bb5dfcf" providerId="ADAL" clId="{6972AAB0-930A-48C8-B39D-2055BE2EE1AF}" dt="2021-10-02T21:07:45.087" v="3384" actId="1076"/>
          <ac:spMkLst>
            <pc:docMk/>
            <pc:sldMk cId="0" sldId="281"/>
            <ac:spMk id="1571" creationId="{00000000-0000-0000-0000-000000000000}"/>
          </ac:spMkLst>
        </pc:spChg>
        <pc:picChg chg="mod">
          <ac:chgData name="Singh, Nalin" userId="88090951-b2cb-49e9-bc48-53012bb5dfcf" providerId="ADAL" clId="{6972AAB0-930A-48C8-B39D-2055BE2EE1AF}" dt="2021-10-03T15:13:32.688" v="3975" actId="1038"/>
          <ac:picMkLst>
            <pc:docMk/>
            <pc:sldMk cId="0" sldId="281"/>
            <ac:picMk id="4" creationId="{D40C6E13-1B2A-4752-AEB1-ADED5C3CE4EE}"/>
          </ac:picMkLst>
        </pc:picChg>
        <pc:picChg chg="mod">
          <ac:chgData name="Singh, Nalin" userId="88090951-b2cb-49e9-bc48-53012bb5dfcf" providerId="ADAL" clId="{6972AAB0-930A-48C8-B39D-2055BE2EE1AF}" dt="2021-10-02T21:16:50.242" v="3619" actId="14100"/>
          <ac:picMkLst>
            <pc:docMk/>
            <pc:sldMk cId="0" sldId="281"/>
            <ac:picMk id="5" creationId="{07C5D4BB-48E8-440B-8172-4A97406AC636}"/>
          </ac:picMkLst>
        </pc:picChg>
        <pc:picChg chg="add mod">
          <ac:chgData name="Singh, Nalin" userId="88090951-b2cb-49e9-bc48-53012bb5dfcf" providerId="ADAL" clId="{6972AAB0-930A-48C8-B39D-2055BE2EE1AF}" dt="2021-10-02T21:10:19.753" v="3450" actId="14100"/>
          <ac:picMkLst>
            <pc:docMk/>
            <pc:sldMk cId="0" sldId="281"/>
            <ac:picMk id="25" creationId="{F43EB4D5-0D14-412D-89F2-50C6B8301A85}"/>
          </ac:picMkLst>
        </pc:picChg>
      </pc:sldChg>
      <pc:sldChg chg="addSp delSp modSp mod">
        <pc:chgData name="Singh, Nalin" userId="88090951-b2cb-49e9-bc48-53012bb5dfcf" providerId="ADAL" clId="{6972AAB0-930A-48C8-B39D-2055BE2EE1AF}" dt="2021-10-03T20:07:50.529" v="6886" actId="1076"/>
        <pc:sldMkLst>
          <pc:docMk/>
          <pc:sldMk cId="0" sldId="284"/>
        </pc:sldMkLst>
        <pc:spChg chg="mod">
          <ac:chgData name="Singh, Nalin" userId="88090951-b2cb-49e9-bc48-53012bb5dfcf" providerId="ADAL" clId="{6972AAB0-930A-48C8-B39D-2055BE2EE1AF}" dt="2021-10-03T20:07:50.529" v="6886" actId="1076"/>
          <ac:spMkLst>
            <pc:docMk/>
            <pc:sldMk cId="0" sldId="284"/>
            <ac:spMk id="6" creationId="{B27057C7-DA78-49B5-89F5-64D4F33DB9E1}"/>
          </ac:spMkLst>
        </pc:spChg>
        <pc:spChg chg="del mod">
          <ac:chgData name="Singh, Nalin" userId="88090951-b2cb-49e9-bc48-53012bb5dfcf" providerId="ADAL" clId="{6972AAB0-930A-48C8-B39D-2055BE2EE1AF}" dt="2021-10-03T20:07:36.295" v="6882" actId="478"/>
          <ac:spMkLst>
            <pc:docMk/>
            <pc:sldMk cId="0" sldId="284"/>
            <ac:spMk id="7" creationId="{582EDB45-2085-4A44-A6F7-FEA67C35297F}"/>
          </ac:spMkLst>
        </pc:spChg>
        <pc:spChg chg="add del mod topLvl">
          <ac:chgData name="Singh, Nalin" userId="88090951-b2cb-49e9-bc48-53012bb5dfcf" providerId="ADAL" clId="{6972AAB0-930A-48C8-B39D-2055BE2EE1AF}" dt="2021-10-03T19:45:06.671" v="6686" actId="1076"/>
          <ac:spMkLst>
            <pc:docMk/>
            <pc:sldMk cId="0" sldId="284"/>
            <ac:spMk id="15" creationId="{2FB6B909-9821-4AC5-BC83-87F83D5E36E7}"/>
          </ac:spMkLst>
        </pc:spChg>
        <pc:spChg chg="mod">
          <ac:chgData name="Singh, Nalin" userId="88090951-b2cb-49e9-bc48-53012bb5dfcf" providerId="ADAL" clId="{6972AAB0-930A-48C8-B39D-2055BE2EE1AF}" dt="2021-10-03T19:45:03.165" v="6685" actId="1076"/>
          <ac:spMkLst>
            <pc:docMk/>
            <pc:sldMk cId="0" sldId="284"/>
            <ac:spMk id="18" creationId="{EAD29B73-D1D9-4464-805A-09266B9029BF}"/>
          </ac:spMkLst>
        </pc:spChg>
        <pc:grpChg chg="add del mod">
          <ac:chgData name="Singh, Nalin" userId="88090951-b2cb-49e9-bc48-53012bb5dfcf" providerId="ADAL" clId="{6972AAB0-930A-48C8-B39D-2055BE2EE1AF}" dt="2021-10-03T20:07:27.561" v="6877" actId="478"/>
          <ac:grpSpMkLst>
            <pc:docMk/>
            <pc:sldMk cId="0" sldId="284"/>
            <ac:grpSpMk id="11" creationId="{6CFCA4B9-098E-4488-87DC-B14CC2453382}"/>
          </ac:grpSpMkLst>
        </pc:grpChg>
        <pc:grpChg chg="del">
          <ac:chgData name="Singh, Nalin" userId="88090951-b2cb-49e9-bc48-53012bb5dfcf" providerId="ADAL" clId="{6972AAB0-930A-48C8-B39D-2055BE2EE1AF}" dt="2021-10-03T20:07:30.470" v="6879" actId="478"/>
          <ac:grpSpMkLst>
            <pc:docMk/>
            <pc:sldMk cId="0" sldId="284"/>
            <ac:grpSpMk id="13" creationId="{EAD18F8F-0FFC-47BA-A3C0-880988CCCAEE}"/>
          </ac:grpSpMkLst>
        </pc:grpChg>
        <pc:grpChg chg="mod topLvl">
          <ac:chgData name="Singh, Nalin" userId="88090951-b2cb-49e9-bc48-53012bb5dfcf" providerId="ADAL" clId="{6972AAB0-930A-48C8-B39D-2055BE2EE1AF}" dt="2021-10-03T19:44:56.846" v="6683" actId="478"/>
          <ac:grpSpMkLst>
            <pc:docMk/>
            <pc:sldMk cId="0" sldId="284"/>
            <ac:grpSpMk id="16" creationId="{456C6A8A-5669-453F-ABA8-9D604ABC9FCD}"/>
          </ac:grpSpMkLst>
        </pc:grpChg>
        <pc:grpChg chg="del">
          <ac:chgData name="Singh, Nalin" userId="88090951-b2cb-49e9-bc48-53012bb5dfcf" providerId="ADAL" clId="{6972AAB0-930A-48C8-B39D-2055BE2EE1AF}" dt="2021-10-03T20:07:29.185" v="6878" actId="478"/>
          <ac:grpSpMkLst>
            <pc:docMk/>
            <pc:sldMk cId="0" sldId="284"/>
            <ac:grpSpMk id="21" creationId="{D6DFB713-7845-456F-8836-36909FC3FC0B}"/>
          </ac:grpSpMkLst>
        </pc:grpChg>
      </pc:sldChg>
      <pc:sldChg chg="setBg modNotes">
        <pc:chgData name="Singh, Nalin" userId="88090951-b2cb-49e9-bc48-53012bb5dfcf" providerId="ADAL" clId="{6972AAB0-930A-48C8-B39D-2055BE2EE1AF}" dt="2021-10-01T17:00:37.120" v="1843"/>
        <pc:sldMkLst>
          <pc:docMk/>
          <pc:sldMk cId="0" sldId="290"/>
        </pc:sldMkLst>
      </pc:sldChg>
      <pc:sldChg chg="setBg modNotes">
        <pc:chgData name="Singh, Nalin" userId="88090951-b2cb-49e9-bc48-53012bb5dfcf" providerId="ADAL" clId="{6972AAB0-930A-48C8-B39D-2055BE2EE1AF}" dt="2021-10-01T17:00:37.120" v="1843"/>
        <pc:sldMkLst>
          <pc:docMk/>
          <pc:sldMk cId="0" sldId="291"/>
        </pc:sldMkLst>
      </pc:sldChg>
      <pc:sldChg chg="setBg modNotes">
        <pc:chgData name="Singh, Nalin" userId="88090951-b2cb-49e9-bc48-53012bb5dfcf" providerId="ADAL" clId="{6972AAB0-930A-48C8-B39D-2055BE2EE1AF}" dt="2021-10-01T17:00:37.120" v="1843"/>
        <pc:sldMkLst>
          <pc:docMk/>
          <pc:sldMk cId="0" sldId="292"/>
        </pc:sldMkLst>
      </pc:sldChg>
      <pc:sldChg chg="setBg modNotes">
        <pc:chgData name="Singh, Nalin" userId="88090951-b2cb-49e9-bc48-53012bb5dfcf" providerId="ADAL" clId="{6972AAB0-930A-48C8-B39D-2055BE2EE1AF}" dt="2021-10-01T17:00:37.120" v="1843"/>
        <pc:sldMkLst>
          <pc:docMk/>
          <pc:sldMk cId="0" sldId="293"/>
        </pc:sldMkLst>
      </pc:sldChg>
      <pc:sldChg chg="setBg">
        <pc:chgData name="Singh, Nalin" userId="88090951-b2cb-49e9-bc48-53012bb5dfcf" providerId="ADAL" clId="{6972AAB0-930A-48C8-B39D-2055BE2EE1AF}" dt="2021-10-01T17:00:37.120" v="1843"/>
        <pc:sldMkLst>
          <pc:docMk/>
          <pc:sldMk cId="0" sldId="294"/>
        </pc:sldMkLst>
      </pc:sldChg>
      <pc:sldChg chg="setBg modNotes">
        <pc:chgData name="Singh, Nalin" userId="88090951-b2cb-49e9-bc48-53012bb5dfcf" providerId="ADAL" clId="{6972AAB0-930A-48C8-B39D-2055BE2EE1AF}" dt="2021-10-01T17:00:37.120" v="1843"/>
        <pc:sldMkLst>
          <pc:docMk/>
          <pc:sldMk cId="0" sldId="295"/>
        </pc:sldMkLst>
      </pc:sldChg>
      <pc:sldChg chg="modNotes">
        <pc:chgData name="Singh, Nalin" userId="88090951-b2cb-49e9-bc48-53012bb5dfcf" providerId="ADAL" clId="{6972AAB0-930A-48C8-B39D-2055BE2EE1AF}" dt="2021-10-01T17:00:37.120" v="1843"/>
        <pc:sldMkLst>
          <pc:docMk/>
          <pc:sldMk cId="0" sldId="296"/>
        </pc:sldMkLst>
      </pc:sldChg>
      <pc:sldChg chg="modSp mod">
        <pc:chgData name="Singh, Nalin" userId="88090951-b2cb-49e9-bc48-53012bb5dfcf" providerId="ADAL" clId="{6972AAB0-930A-48C8-B39D-2055BE2EE1AF}" dt="2021-10-02T00:40:27.437" v="2106" actId="1076"/>
        <pc:sldMkLst>
          <pc:docMk/>
          <pc:sldMk cId="0" sldId="297"/>
        </pc:sldMkLst>
        <pc:spChg chg="mod">
          <ac:chgData name="Singh, Nalin" userId="88090951-b2cb-49e9-bc48-53012bb5dfcf" providerId="ADAL" clId="{6972AAB0-930A-48C8-B39D-2055BE2EE1AF}" dt="2021-10-02T00:40:23.177" v="2105" actId="1076"/>
          <ac:spMkLst>
            <pc:docMk/>
            <pc:sldMk cId="0" sldId="297"/>
            <ac:spMk id="2" creationId="{A2920BC2-988C-4701-8358-DA7EC9D0B0CE}"/>
          </ac:spMkLst>
        </pc:spChg>
        <pc:spChg chg="mod">
          <ac:chgData name="Singh, Nalin" userId="88090951-b2cb-49e9-bc48-53012bb5dfcf" providerId="ADAL" clId="{6972AAB0-930A-48C8-B39D-2055BE2EE1AF}" dt="2021-10-02T00:40:27.437" v="2106" actId="1076"/>
          <ac:spMkLst>
            <pc:docMk/>
            <pc:sldMk cId="0" sldId="297"/>
            <ac:spMk id="3" creationId="{781DD418-B21E-4EC3-93FA-C7462AB34752}"/>
          </ac:spMkLst>
        </pc:spChg>
      </pc:sldChg>
      <pc:sldChg chg="modSp mod">
        <pc:chgData name="Singh, Nalin" userId="88090951-b2cb-49e9-bc48-53012bb5dfcf" providerId="ADAL" clId="{6972AAB0-930A-48C8-B39D-2055BE2EE1AF}" dt="2021-10-01T04:02:07.456" v="1788" actId="14100"/>
        <pc:sldMkLst>
          <pc:docMk/>
          <pc:sldMk cId="0" sldId="299"/>
        </pc:sldMkLst>
        <pc:grpChg chg="mod">
          <ac:chgData name="Singh, Nalin" userId="88090951-b2cb-49e9-bc48-53012bb5dfcf" providerId="ADAL" clId="{6972AAB0-930A-48C8-B39D-2055BE2EE1AF}" dt="2021-10-01T04:02:07.456" v="1788" actId="14100"/>
          <ac:grpSpMkLst>
            <pc:docMk/>
            <pc:sldMk cId="0" sldId="299"/>
            <ac:grpSpMk id="6041" creationId="{00000000-0000-0000-0000-000000000000}"/>
          </ac:grpSpMkLst>
        </pc:grpChg>
      </pc:sldChg>
      <pc:sldChg chg="modNotes">
        <pc:chgData name="Singh, Nalin" userId="88090951-b2cb-49e9-bc48-53012bb5dfcf" providerId="ADAL" clId="{6972AAB0-930A-48C8-B39D-2055BE2EE1AF}" dt="2021-10-01T17:00:37.120" v="1843"/>
        <pc:sldMkLst>
          <pc:docMk/>
          <pc:sldMk cId="0" sldId="300"/>
        </pc:sldMkLst>
      </pc:sldChg>
      <pc:sldChg chg="setBg modNotes">
        <pc:chgData name="Singh, Nalin" userId="88090951-b2cb-49e9-bc48-53012bb5dfcf" providerId="ADAL" clId="{6972AAB0-930A-48C8-B39D-2055BE2EE1AF}" dt="2021-10-01T17:00:37.120" v="1843"/>
        <pc:sldMkLst>
          <pc:docMk/>
          <pc:sldMk cId="0" sldId="301"/>
        </pc:sldMkLst>
      </pc:sldChg>
      <pc:sldChg chg="modSp mod">
        <pc:chgData name="Singh, Nalin" userId="88090951-b2cb-49e9-bc48-53012bb5dfcf" providerId="ADAL" clId="{6972AAB0-930A-48C8-B39D-2055BE2EE1AF}" dt="2021-10-02T00:40:08.316" v="2104" actId="1076"/>
        <pc:sldMkLst>
          <pc:docMk/>
          <pc:sldMk cId="0" sldId="302"/>
        </pc:sldMkLst>
        <pc:spChg chg="mod">
          <ac:chgData name="Singh, Nalin" userId="88090951-b2cb-49e9-bc48-53012bb5dfcf" providerId="ADAL" clId="{6972AAB0-930A-48C8-B39D-2055BE2EE1AF}" dt="2021-10-02T00:40:08.316" v="2104" actId="1076"/>
          <ac:spMkLst>
            <pc:docMk/>
            <pc:sldMk cId="0" sldId="302"/>
            <ac:spMk id="2" creationId="{638C9525-2737-4A57-A2DA-9DD6F27E495B}"/>
          </ac:spMkLst>
        </pc:spChg>
      </pc:sldChg>
      <pc:sldChg chg="modNotes">
        <pc:chgData name="Singh, Nalin" userId="88090951-b2cb-49e9-bc48-53012bb5dfcf" providerId="ADAL" clId="{6972AAB0-930A-48C8-B39D-2055BE2EE1AF}" dt="2021-10-01T17:00:37.120" v="1843"/>
        <pc:sldMkLst>
          <pc:docMk/>
          <pc:sldMk cId="0" sldId="303"/>
        </pc:sldMkLst>
      </pc:sldChg>
      <pc:sldChg chg="modSp mod setBg">
        <pc:chgData name="Singh, Nalin" userId="88090951-b2cb-49e9-bc48-53012bb5dfcf" providerId="ADAL" clId="{6972AAB0-930A-48C8-B39D-2055BE2EE1AF}" dt="2021-10-02T00:38:16.185" v="2097" actId="1076"/>
        <pc:sldMkLst>
          <pc:docMk/>
          <pc:sldMk cId="0" sldId="304"/>
        </pc:sldMkLst>
        <pc:spChg chg="mod">
          <ac:chgData name="Singh, Nalin" userId="88090951-b2cb-49e9-bc48-53012bb5dfcf" providerId="ADAL" clId="{6972AAB0-930A-48C8-B39D-2055BE2EE1AF}" dt="2021-10-02T00:38:16.185" v="2097" actId="1076"/>
          <ac:spMkLst>
            <pc:docMk/>
            <pc:sldMk cId="0" sldId="304"/>
            <ac:spMk id="2" creationId="{8299DFBF-5635-4248-A8A1-AA53FE1E96EF}"/>
          </ac:spMkLst>
        </pc:spChg>
      </pc:sldChg>
      <pc:sldChg chg="setBg modNotes">
        <pc:chgData name="Singh, Nalin" userId="88090951-b2cb-49e9-bc48-53012bb5dfcf" providerId="ADAL" clId="{6972AAB0-930A-48C8-B39D-2055BE2EE1AF}" dt="2021-10-01T17:00:37.120" v="1843"/>
        <pc:sldMkLst>
          <pc:docMk/>
          <pc:sldMk cId="0" sldId="305"/>
        </pc:sldMkLst>
      </pc:sldChg>
      <pc:sldChg chg="setBg modNotes">
        <pc:chgData name="Singh, Nalin" userId="88090951-b2cb-49e9-bc48-53012bb5dfcf" providerId="ADAL" clId="{6972AAB0-930A-48C8-B39D-2055BE2EE1AF}" dt="2021-10-01T17:00:37.120" v="1843"/>
        <pc:sldMkLst>
          <pc:docMk/>
          <pc:sldMk cId="0" sldId="306"/>
        </pc:sldMkLst>
      </pc:sldChg>
      <pc:sldChg chg="setBg modNotes">
        <pc:chgData name="Singh, Nalin" userId="88090951-b2cb-49e9-bc48-53012bb5dfcf" providerId="ADAL" clId="{6972AAB0-930A-48C8-B39D-2055BE2EE1AF}" dt="2021-10-01T17:00:37.120" v="1843"/>
        <pc:sldMkLst>
          <pc:docMk/>
          <pc:sldMk cId="0" sldId="307"/>
        </pc:sldMkLst>
      </pc:sldChg>
      <pc:sldChg chg="setBg modNotes">
        <pc:chgData name="Singh, Nalin" userId="88090951-b2cb-49e9-bc48-53012bb5dfcf" providerId="ADAL" clId="{6972AAB0-930A-48C8-B39D-2055BE2EE1AF}" dt="2021-10-01T17:00:37.120" v="1843"/>
        <pc:sldMkLst>
          <pc:docMk/>
          <pc:sldMk cId="0" sldId="308"/>
        </pc:sldMkLst>
      </pc:sldChg>
      <pc:sldChg chg="del">
        <pc:chgData name="Singh, Nalin" userId="88090951-b2cb-49e9-bc48-53012bb5dfcf" providerId="ADAL" clId="{6972AAB0-930A-48C8-B39D-2055BE2EE1AF}" dt="2021-10-01T04:00:16.356" v="1787" actId="47"/>
        <pc:sldMkLst>
          <pc:docMk/>
          <pc:sldMk cId="0" sldId="309"/>
        </pc:sldMkLst>
      </pc:sldChg>
      <pc:sldChg chg="del">
        <pc:chgData name="Singh, Nalin" userId="88090951-b2cb-49e9-bc48-53012bb5dfcf" providerId="ADAL" clId="{6972AAB0-930A-48C8-B39D-2055BE2EE1AF}" dt="2021-10-01T04:00:16.356" v="1787" actId="47"/>
        <pc:sldMkLst>
          <pc:docMk/>
          <pc:sldMk cId="0" sldId="310"/>
        </pc:sldMkLst>
      </pc:sldChg>
      <pc:sldChg chg="del">
        <pc:chgData name="Singh, Nalin" userId="88090951-b2cb-49e9-bc48-53012bb5dfcf" providerId="ADAL" clId="{6972AAB0-930A-48C8-B39D-2055BE2EE1AF}" dt="2021-10-01T04:00:16.356" v="1787" actId="47"/>
        <pc:sldMkLst>
          <pc:docMk/>
          <pc:sldMk cId="0" sldId="311"/>
        </pc:sldMkLst>
      </pc:sldChg>
      <pc:sldChg chg="modSp mod">
        <pc:chgData name="Singh, Nalin" userId="88090951-b2cb-49e9-bc48-53012bb5dfcf" providerId="ADAL" clId="{6972AAB0-930A-48C8-B39D-2055BE2EE1AF}" dt="2021-10-02T18:26:56.716" v="2228" actId="20577"/>
        <pc:sldMkLst>
          <pc:docMk/>
          <pc:sldMk cId="3541438650" sldId="313"/>
        </pc:sldMkLst>
        <pc:spChg chg="mod">
          <ac:chgData name="Singh, Nalin" userId="88090951-b2cb-49e9-bc48-53012bb5dfcf" providerId="ADAL" clId="{6972AAB0-930A-48C8-B39D-2055BE2EE1AF}" dt="2021-10-02T18:26:56.716" v="2228" actId="20577"/>
          <ac:spMkLst>
            <pc:docMk/>
            <pc:sldMk cId="3541438650" sldId="313"/>
            <ac:spMk id="3" creationId="{4302FB77-00F4-4329-B7A0-C4B3AD5D1B37}"/>
          </ac:spMkLst>
        </pc:spChg>
        <pc:spChg chg="mod">
          <ac:chgData name="Singh, Nalin" userId="88090951-b2cb-49e9-bc48-53012bb5dfcf" providerId="ADAL" clId="{6972AAB0-930A-48C8-B39D-2055BE2EE1AF}" dt="2021-10-02T18:25:56.540" v="2221" actId="20577"/>
          <ac:spMkLst>
            <pc:docMk/>
            <pc:sldMk cId="3541438650" sldId="313"/>
            <ac:spMk id="6" creationId="{B9A4CEF8-55AD-4E28-BFC4-98B0E9BE1274}"/>
          </ac:spMkLst>
        </pc:spChg>
        <pc:spChg chg="mod">
          <ac:chgData name="Singh, Nalin" userId="88090951-b2cb-49e9-bc48-53012bb5dfcf" providerId="ADAL" clId="{6972AAB0-930A-48C8-B39D-2055BE2EE1AF}" dt="2021-10-02T18:25:37.926" v="2215" actId="1076"/>
          <ac:spMkLst>
            <pc:docMk/>
            <pc:sldMk cId="3541438650" sldId="313"/>
            <ac:spMk id="8" creationId="{CC9F8332-7E3C-4D52-948C-77B97AD53A37}"/>
          </ac:spMkLst>
        </pc:spChg>
      </pc:sldChg>
      <pc:sldChg chg="addSp delSp modSp mod">
        <pc:chgData name="Singh, Nalin" userId="88090951-b2cb-49e9-bc48-53012bb5dfcf" providerId="ADAL" clId="{6972AAB0-930A-48C8-B39D-2055BE2EE1AF}" dt="2021-10-02T20:16:30.885" v="2842" actId="1076"/>
        <pc:sldMkLst>
          <pc:docMk/>
          <pc:sldMk cId="3364964509" sldId="314"/>
        </pc:sldMkLst>
        <pc:spChg chg="add del mod">
          <ac:chgData name="Singh, Nalin" userId="88090951-b2cb-49e9-bc48-53012bb5dfcf" providerId="ADAL" clId="{6972AAB0-930A-48C8-B39D-2055BE2EE1AF}" dt="2021-10-02T20:11:59.752" v="2670" actId="478"/>
          <ac:spMkLst>
            <pc:docMk/>
            <pc:sldMk cId="3364964509" sldId="314"/>
            <ac:spMk id="3" creationId="{50C814AC-ECD6-4984-AAAA-AFA2DC3A8BAC}"/>
          </ac:spMkLst>
        </pc:spChg>
        <pc:spChg chg="add del mod">
          <ac:chgData name="Singh, Nalin" userId="88090951-b2cb-49e9-bc48-53012bb5dfcf" providerId="ADAL" clId="{6972AAB0-930A-48C8-B39D-2055BE2EE1AF}" dt="2021-10-02T20:11:59.752" v="2670" actId="478"/>
          <ac:spMkLst>
            <pc:docMk/>
            <pc:sldMk cId="3364964509" sldId="314"/>
            <ac:spMk id="5" creationId="{EF664B16-1559-4316-B0D9-A0BFCD3760CC}"/>
          </ac:spMkLst>
        </pc:spChg>
        <pc:spChg chg="add del mod">
          <ac:chgData name="Singh, Nalin" userId="88090951-b2cb-49e9-bc48-53012bb5dfcf" providerId="ADAL" clId="{6972AAB0-930A-48C8-B39D-2055BE2EE1AF}" dt="2021-10-02T20:11:59.752" v="2670" actId="478"/>
          <ac:spMkLst>
            <pc:docMk/>
            <pc:sldMk cId="3364964509" sldId="314"/>
            <ac:spMk id="7" creationId="{7709E6BE-351E-4FAA-A579-A50FFD5769A6}"/>
          </ac:spMkLst>
        </pc:spChg>
        <pc:spChg chg="add del mod">
          <ac:chgData name="Singh, Nalin" userId="88090951-b2cb-49e9-bc48-53012bb5dfcf" providerId="ADAL" clId="{6972AAB0-930A-48C8-B39D-2055BE2EE1AF}" dt="2021-10-02T20:11:59.752" v="2670" actId="478"/>
          <ac:spMkLst>
            <pc:docMk/>
            <pc:sldMk cId="3364964509" sldId="314"/>
            <ac:spMk id="9" creationId="{1AA71CC0-966D-4ED3-A5C0-DCA470C4E94B}"/>
          </ac:spMkLst>
        </pc:spChg>
        <pc:spChg chg="add del mod">
          <ac:chgData name="Singh, Nalin" userId="88090951-b2cb-49e9-bc48-53012bb5dfcf" providerId="ADAL" clId="{6972AAB0-930A-48C8-B39D-2055BE2EE1AF}" dt="2021-10-02T20:11:59.752" v="2670" actId="478"/>
          <ac:spMkLst>
            <pc:docMk/>
            <pc:sldMk cId="3364964509" sldId="314"/>
            <ac:spMk id="11" creationId="{8AE03EBB-1438-437F-8E26-7D1A52785E68}"/>
          </ac:spMkLst>
        </pc:spChg>
        <pc:spChg chg="add del mod">
          <ac:chgData name="Singh, Nalin" userId="88090951-b2cb-49e9-bc48-53012bb5dfcf" providerId="ADAL" clId="{6972AAB0-930A-48C8-B39D-2055BE2EE1AF}" dt="2021-10-02T20:11:59.752" v="2670" actId="478"/>
          <ac:spMkLst>
            <pc:docMk/>
            <pc:sldMk cId="3364964509" sldId="314"/>
            <ac:spMk id="13" creationId="{8F34411A-283E-4328-9671-9788E7A76666}"/>
          </ac:spMkLst>
        </pc:spChg>
        <pc:spChg chg="add del mod">
          <ac:chgData name="Singh, Nalin" userId="88090951-b2cb-49e9-bc48-53012bb5dfcf" providerId="ADAL" clId="{6972AAB0-930A-48C8-B39D-2055BE2EE1AF}" dt="2021-10-02T20:12:04.218" v="2671" actId="478"/>
          <ac:spMkLst>
            <pc:docMk/>
            <pc:sldMk cId="3364964509" sldId="314"/>
            <ac:spMk id="15" creationId="{468C80B8-F174-4C38-8423-7C9F3C6D261C}"/>
          </ac:spMkLst>
        </pc:spChg>
        <pc:spChg chg="add del mod">
          <ac:chgData name="Singh, Nalin" userId="88090951-b2cb-49e9-bc48-53012bb5dfcf" providerId="ADAL" clId="{6972AAB0-930A-48C8-B39D-2055BE2EE1AF}" dt="2021-10-02T20:12:04.218" v="2671" actId="478"/>
          <ac:spMkLst>
            <pc:docMk/>
            <pc:sldMk cId="3364964509" sldId="314"/>
            <ac:spMk id="17" creationId="{D9B778AB-A253-494D-878F-08D017EAAF29}"/>
          </ac:spMkLst>
        </pc:spChg>
        <pc:spChg chg="add del mod">
          <ac:chgData name="Singh, Nalin" userId="88090951-b2cb-49e9-bc48-53012bb5dfcf" providerId="ADAL" clId="{6972AAB0-930A-48C8-B39D-2055BE2EE1AF}" dt="2021-10-02T20:13:08.664" v="2734" actId="478"/>
          <ac:spMkLst>
            <pc:docMk/>
            <pc:sldMk cId="3364964509" sldId="314"/>
            <ac:spMk id="18" creationId="{1B6E04A9-FC43-46A8-B007-7AB69FF95E70}"/>
          </ac:spMkLst>
        </pc:spChg>
        <pc:spChg chg="add mod">
          <ac:chgData name="Singh, Nalin" userId="88090951-b2cb-49e9-bc48-53012bb5dfcf" providerId="ADAL" clId="{6972AAB0-930A-48C8-B39D-2055BE2EE1AF}" dt="2021-10-02T20:15:11.049" v="2816" actId="1076"/>
          <ac:spMkLst>
            <pc:docMk/>
            <pc:sldMk cId="3364964509" sldId="314"/>
            <ac:spMk id="19" creationId="{9A41ECD0-6EE0-4BC4-8F48-E75F3DE3124B}"/>
          </ac:spMkLst>
        </pc:spChg>
        <pc:spChg chg="add mod">
          <ac:chgData name="Singh, Nalin" userId="88090951-b2cb-49e9-bc48-53012bb5dfcf" providerId="ADAL" clId="{6972AAB0-930A-48C8-B39D-2055BE2EE1AF}" dt="2021-10-02T20:15:11.049" v="2816" actId="1076"/>
          <ac:spMkLst>
            <pc:docMk/>
            <pc:sldMk cId="3364964509" sldId="314"/>
            <ac:spMk id="20" creationId="{9C20D11E-DC2C-4E51-AE79-163E61819831}"/>
          </ac:spMkLst>
        </pc:spChg>
        <pc:spChg chg="add mod">
          <ac:chgData name="Singh, Nalin" userId="88090951-b2cb-49e9-bc48-53012bb5dfcf" providerId="ADAL" clId="{6972AAB0-930A-48C8-B39D-2055BE2EE1AF}" dt="2021-10-02T20:15:31.660" v="2820" actId="1076"/>
          <ac:spMkLst>
            <pc:docMk/>
            <pc:sldMk cId="3364964509" sldId="314"/>
            <ac:spMk id="52" creationId="{4DBF11BE-F8A7-490B-8AD7-9FC4A02F3A5A}"/>
          </ac:spMkLst>
        </pc:spChg>
        <pc:spChg chg="add mod">
          <ac:chgData name="Singh, Nalin" userId="88090951-b2cb-49e9-bc48-53012bb5dfcf" providerId="ADAL" clId="{6972AAB0-930A-48C8-B39D-2055BE2EE1AF}" dt="2021-10-02T20:15:42.642" v="2822" actId="1076"/>
          <ac:spMkLst>
            <pc:docMk/>
            <pc:sldMk cId="3364964509" sldId="314"/>
            <ac:spMk id="53" creationId="{D974BEF3-934D-4715-8ECF-8718B382FA9D}"/>
          </ac:spMkLst>
        </pc:spChg>
        <pc:spChg chg="add del mod">
          <ac:chgData name="Singh, Nalin" userId="88090951-b2cb-49e9-bc48-53012bb5dfcf" providerId="ADAL" clId="{6972AAB0-930A-48C8-B39D-2055BE2EE1AF}" dt="2021-10-02T20:15:47.548" v="2824" actId="478"/>
          <ac:spMkLst>
            <pc:docMk/>
            <pc:sldMk cId="3364964509" sldId="314"/>
            <ac:spMk id="54" creationId="{BAE8A1F6-BDC5-44CF-BC90-7B693EE83E89}"/>
          </ac:spMkLst>
        </pc:spChg>
        <pc:spChg chg="add mod">
          <ac:chgData name="Singh, Nalin" userId="88090951-b2cb-49e9-bc48-53012bb5dfcf" providerId="ADAL" clId="{6972AAB0-930A-48C8-B39D-2055BE2EE1AF}" dt="2021-10-02T20:16:16.499" v="2838" actId="1076"/>
          <ac:spMkLst>
            <pc:docMk/>
            <pc:sldMk cId="3364964509" sldId="314"/>
            <ac:spMk id="55" creationId="{E994573A-8DCE-41D3-8D16-C35B9DD4EA8F}"/>
          </ac:spMkLst>
        </pc:spChg>
        <pc:spChg chg="add mod">
          <ac:chgData name="Singh, Nalin" userId="88090951-b2cb-49e9-bc48-53012bb5dfcf" providerId="ADAL" clId="{6972AAB0-930A-48C8-B39D-2055BE2EE1AF}" dt="2021-10-02T20:16:30.885" v="2842" actId="1076"/>
          <ac:spMkLst>
            <pc:docMk/>
            <pc:sldMk cId="3364964509" sldId="314"/>
            <ac:spMk id="56" creationId="{7367E917-AA74-4218-999F-71F67885B772}"/>
          </ac:spMkLst>
        </pc:spChg>
        <pc:spChg chg="mod">
          <ac:chgData name="Singh, Nalin" userId="88090951-b2cb-49e9-bc48-53012bb5dfcf" providerId="ADAL" clId="{6972AAB0-930A-48C8-B39D-2055BE2EE1AF}" dt="2021-10-02T20:12:27.464" v="2712" actId="20577"/>
          <ac:spMkLst>
            <pc:docMk/>
            <pc:sldMk cId="3364964509" sldId="314"/>
            <ac:spMk id="874" creationId="{00000000-0000-0000-0000-000000000000}"/>
          </ac:spMkLst>
        </pc:spChg>
        <pc:spChg chg="del">
          <ac:chgData name="Singh, Nalin" userId="88090951-b2cb-49e9-bc48-53012bb5dfcf" providerId="ADAL" clId="{6972AAB0-930A-48C8-B39D-2055BE2EE1AF}" dt="2021-10-02T20:11:48.567" v="2668" actId="478"/>
          <ac:spMkLst>
            <pc:docMk/>
            <pc:sldMk cId="3364964509" sldId="314"/>
            <ac:spMk id="875" creationId="{00000000-0000-0000-0000-000000000000}"/>
          </ac:spMkLst>
        </pc:spChg>
        <pc:spChg chg="del">
          <ac:chgData name="Singh, Nalin" userId="88090951-b2cb-49e9-bc48-53012bb5dfcf" providerId="ADAL" clId="{6972AAB0-930A-48C8-B39D-2055BE2EE1AF}" dt="2021-10-02T20:11:48.567" v="2668" actId="478"/>
          <ac:spMkLst>
            <pc:docMk/>
            <pc:sldMk cId="3364964509" sldId="314"/>
            <ac:spMk id="876" creationId="{00000000-0000-0000-0000-000000000000}"/>
          </ac:spMkLst>
        </pc:spChg>
        <pc:spChg chg="del">
          <ac:chgData name="Singh, Nalin" userId="88090951-b2cb-49e9-bc48-53012bb5dfcf" providerId="ADAL" clId="{6972AAB0-930A-48C8-B39D-2055BE2EE1AF}" dt="2021-10-02T20:11:48.567" v="2668" actId="478"/>
          <ac:spMkLst>
            <pc:docMk/>
            <pc:sldMk cId="3364964509" sldId="314"/>
            <ac:spMk id="877" creationId="{00000000-0000-0000-0000-000000000000}"/>
          </ac:spMkLst>
        </pc:spChg>
        <pc:spChg chg="del">
          <ac:chgData name="Singh, Nalin" userId="88090951-b2cb-49e9-bc48-53012bb5dfcf" providerId="ADAL" clId="{6972AAB0-930A-48C8-B39D-2055BE2EE1AF}" dt="2021-10-02T20:11:59.752" v="2670" actId="478"/>
          <ac:spMkLst>
            <pc:docMk/>
            <pc:sldMk cId="3364964509" sldId="314"/>
            <ac:spMk id="878" creationId="{00000000-0000-0000-0000-000000000000}"/>
          </ac:spMkLst>
        </pc:spChg>
        <pc:spChg chg="del">
          <ac:chgData name="Singh, Nalin" userId="88090951-b2cb-49e9-bc48-53012bb5dfcf" providerId="ADAL" clId="{6972AAB0-930A-48C8-B39D-2055BE2EE1AF}" dt="2021-10-02T20:11:51.786" v="2669" actId="478"/>
          <ac:spMkLst>
            <pc:docMk/>
            <pc:sldMk cId="3364964509" sldId="314"/>
            <ac:spMk id="879" creationId="{00000000-0000-0000-0000-000000000000}"/>
          </ac:spMkLst>
        </pc:spChg>
        <pc:spChg chg="del">
          <ac:chgData name="Singh, Nalin" userId="88090951-b2cb-49e9-bc48-53012bb5dfcf" providerId="ADAL" clId="{6972AAB0-930A-48C8-B39D-2055BE2EE1AF}" dt="2021-10-02T20:11:51.786" v="2669" actId="478"/>
          <ac:spMkLst>
            <pc:docMk/>
            <pc:sldMk cId="3364964509" sldId="314"/>
            <ac:spMk id="880" creationId="{00000000-0000-0000-0000-000000000000}"/>
          </ac:spMkLst>
        </pc:spChg>
        <pc:spChg chg="del">
          <ac:chgData name="Singh, Nalin" userId="88090951-b2cb-49e9-bc48-53012bb5dfcf" providerId="ADAL" clId="{6972AAB0-930A-48C8-B39D-2055BE2EE1AF}" dt="2021-10-02T20:11:51.786" v="2669" actId="478"/>
          <ac:spMkLst>
            <pc:docMk/>
            <pc:sldMk cId="3364964509" sldId="314"/>
            <ac:spMk id="881" creationId="{00000000-0000-0000-0000-000000000000}"/>
          </ac:spMkLst>
        </pc:spChg>
        <pc:spChg chg="del">
          <ac:chgData name="Singh, Nalin" userId="88090951-b2cb-49e9-bc48-53012bb5dfcf" providerId="ADAL" clId="{6972AAB0-930A-48C8-B39D-2055BE2EE1AF}" dt="2021-10-02T20:11:59.752" v="2670" actId="478"/>
          <ac:spMkLst>
            <pc:docMk/>
            <pc:sldMk cId="3364964509" sldId="314"/>
            <ac:spMk id="882" creationId="{00000000-0000-0000-0000-000000000000}"/>
          </ac:spMkLst>
        </pc:spChg>
        <pc:grpChg chg="del">
          <ac:chgData name="Singh, Nalin" userId="88090951-b2cb-49e9-bc48-53012bb5dfcf" providerId="ADAL" clId="{6972AAB0-930A-48C8-B39D-2055BE2EE1AF}" dt="2021-10-02T20:11:48.567" v="2668" actId="478"/>
          <ac:grpSpMkLst>
            <pc:docMk/>
            <pc:sldMk cId="3364964509" sldId="314"/>
            <ac:grpSpMk id="883" creationId="{00000000-0000-0000-0000-000000000000}"/>
          </ac:grpSpMkLst>
        </pc:grpChg>
        <pc:grpChg chg="del">
          <ac:chgData name="Singh, Nalin" userId="88090951-b2cb-49e9-bc48-53012bb5dfcf" providerId="ADAL" clId="{6972AAB0-930A-48C8-B39D-2055BE2EE1AF}" dt="2021-10-02T20:11:48.567" v="2668" actId="478"/>
          <ac:grpSpMkLst>
            <pc:docMk/>
            <pc:sldMk cId="3364964509" sldId="314"/>
            <ac:grpSpMk id="889" creationId="{00000000-0000-0000-0000-000000000000}"/>
          </ac:grpSpMkLst>
        </pc:grpChg>
        <pc:grpChg chg="del">
          <ac:chgData name="Singh, Nalin" userId="88090951-b2cb-49e9-bc48-53012bb5dfcf" providerId="ADAL" clId="{6972AAB0-930A-48C8-B39D-2055BE2EE1AF}" dt="2021-10-02T20:11:48.567" v="2668" actId="478"/>
          <ac:grpSpMkLst>
            <pc:docMk/>
            <pc:sldMk cId="3364964509" sldId="314"/>
            <ac:grpSpMk id="894" creationId="{00000000-0000-0000-0000-000000000000}"/>
          </ac:grpSpMkLst>
        </pc:grpChg>
        <pc:grpChg chg="del">
          <ac:chgData name="Singh, Nalin" userId="88090951-b2cb-49e9-bc48-53012bb5dfcf" providerId="ADAL" clId="{6972AAB0-930A-48C8-B39D-2055BE2EE1AF}" dt="2021-10-02T20:11:48.567" v="2668" actId="478"/>
          <ac:grpSpMkLst>
            <pc:docMk/>
            <pc:sldMk cId="3364964509" sldId="314"/>
            <ac:grpSpMk id="899" creationId="{00000000-0000-0000-0000-000000000000}"/>
          </ac:grpSpMkLst>
        </pc:grpChg>
        <pc:picChg chg="add mod">
          <ac:chgData name="Singh, Nalin" userId="88090951-b2cb-49e9-bc48-53012bb5dfcf" providerId="ADAL" clId="{6972AAB0-930A-48C8-B39D-2055BE2EE1AF}" dt="2021-10-02T20:15:11.049" v="2816" actId="1076"/>
          <ac:picMkLst>
            <pc:docMk/>
            <pc:sldMk cId="3364964509" sldId="314"/>
            <ac:picMk id="48" creationId="{AD529F5B-C80E-40BC-8292-7FAEFB8F562D}"/>
          </ac:picMkLst>
        </pc:picChg>
      </pc:sldChg>
      <pc:sldChg chg="modSp mod">
        <pc:chgData name="Singh, Nalin" userId="88090951-b2cb-49e9-bc48-53012bb5dfcf" providerId="ADAL" clId="{6972AAB0-930A-48C8-B39D-2055BE2EE1AF}" dt="2021-10-01T03:57:26.729" v="1648" actId="14100"/>
        <pc:sldMkLst>
          <pc:docMk/>
          <pc:sldMk cId="2196237173" sldId="315"/>
        </pc:sldMkLst>
        <pc:spChg chg="mod">
          <ac:chgData name="Singh, Nalin" userId="88090951-b2cb-49e9-bc48-53012bb5dfcf" providerId="ADAL" clId="{6972AAB0-930A-48C8-B39D-2055BE2EE1AF}" dt="2021-10-01T03:57:26.729" v="1648" actId="14100"/>
          <ac:spMkLst>
            <pc:docMk/>
            <pc:sldMk cId="2196237173" sldId="315"/>
            <ac:spMk id="613" creationId="{00000000-0000-0000-0000-000000000000}"/>
          </ac:spMkLst>
        </pc:spChg>
      </pc:sldChg>
      <pc:sldChg chg="del">
        <pc:chgData name="Singh, Nalin" userId="88090951-b2cb-49e9-bc48-53012bb5dfcf" providerId="ADAL" clId="{6972AAB0-930A-48C8-B39D-2055BE2EE1AF}" dt="2021-10-01T03:59:56.267" v="1786" actId="47"/>
        <pc:sldMkLst>
          <pc:docMk/>
          <pc:sldMk cId="2241032203" sldId="316"/>
        </pc:sldMkLst>
      </pc:sldChg>
      <pc:sldChg chg="addSp delSp modSp del mod">
        <pc:chgData name="Singh, Nalin" userId="88090951-b2cb-49e9-bc48-53012bb5dfcf" providerId="ADAL" clId="{6972AAB0-930A-48C8-B39D-2055BE2EE1AF}" dt="2021-10-03T17:29:20.769" v="4359" actId="47"/>
        <pc:sldMkLst>
          <pc:docMk/>
          <pc:sldMk cId="3824845526" sldId="317"/>
        </pc:sldMkLst>
        <pc:spChg chg="add mod">
          <ac:chgData name="Singh, Nalin" userId="88090951-b2cb-49e9-bc48-53012bb5dfcf" providerId="ADAL" clId="{6972AAB0-930A-48C8-B39D-2055BE2EE1AF}" dt="2021-10-03T17:29:06.753" v="4354" actId="21"/>
          <ac:spMkLst>
            <pc:docMk/>
            <pc:sldMk cId="3824845526" sldId="317"/>
            <ac:spMk id="3" creationId="{81774400-BFE4-4350-9F4B-C1F7513EE9ED}"/>
          </ac:spMkLst>
        </pc:spChg>
        <pc:spChg chg="del mod">
          <ac:chgData name="Singh, Nalin" userId="88090951-b2cb-49e9-bc48-53012bb5dfcf" providerId="ADAL" clId="{6972AAB0-930A-48C8-B39D-2055BE2EE1AF}" dt="2021-10-03T17:29:06.753" v="4354" actId="21"/>
          <ac:spMkLst>
            <pc:docMk/>
            <pc:sldMk cId="3824845526" sldId="317"/>
            <ac:spMk id="1425" creationId="{00000000-0000-0000-0000-000000000000}"/>
          </ac:spMkLst>
        </pc:spChg>
      </pc:sldChg>
      <pc:sldChg chg="addSp modSp new mod">
        <pc:chgData name="Singh, Nalin" userId="88090951-b2cb-49e9-bc48-53012bb5dfcf" providerId="ADAL" clId="{6972AAB0-930A-48C8-B39D-2055BE2EE1AF}" dt="2021-10-02T20:26:23.927" v="3050" actId="1076"/>
        <pc:sldMkLst>
          <pc:docMk/>
          <pc:sldMk cId="533376993" sldId="321"/>
        </pc:sldMkLst>
        <pc:spChg chg="mod">
          <ac:chgData name="Singh, Nalin" userId="88090951-b2cb-49e9-bc48-53012bb5dfcf" providerId="ADAL" clId="{6972AAB0-930A-48C8-B39D-2055BE2EE1AF}" dt="2021-10-01T03:58:41.180" v="1658" actId="27636"/>
          <ac:spMkLst>
            <pc:docMk/>
            <pc:sldMk cId="533376993" sldId="321"/>
            <ac:spMk id="2" creationId="{395553B0-0038-428E-990B-ECE8C52BE2B7}"/>
          </ac:spMkLst>
        </pc:spChg>
        <pc:spChg chg="add mod">
          <ac:chgData name="Singh, Nalin" userId="88090951-b2cb-49e9-bc48-53012bb5dfcf" providerId="ADAL" clId="{6972AAB0-930A-48C8-B39D-2055BE2EE1AF}" dt="2021-10-02T20:26:17.528" v="3048" actId="113"/>
          <ac:spMkLst>
            <pc:docMk/>
            <pc:sldMk cId="533376993" sldId="321"/>
            <ac:spMk id="11" creationId="{FBD11BA8-9BD1-4BD9-9BCE-B0884DAC2E3D}"/>
          </ac:spMkLst>
        </pc:spChg>
        <pc:spChg chg="add mod">
          <ac:chgData name="Singh, Nalin" userId="88090951-b2cb-49e9-bc48-53012bb5dfcf" providerId="ADAL" clId="{6972AAB0-930A-48C8-B39D-2055BE2EE1AF}" dt="2021-10-02T20:26:23.927" v="3050" actId="1076"/>
          <ac:spMkLst>
            <pc:docMk/>
            <pc:sldMk cId="533376993" sldId="321"/>
            <ac:spMk id="15" creationId="{B54179BB-B6C6-43A2-B1F1-A6ABDD45D7D4}"/>
          </ac:spMkLst>
        </pc:spChg>
        <pc:picChg chg="mod">
          <ac:chgData name="Singh, Nalin" userId="88090951-b2cb-49e9-bc48-53012bb5dfcf" providerId="ADAL" clId="{6972AAB0-930A-48C8-B39D-2055BE2EE1AF}" dt="2021-10-02T19:17:22.879" v="2614" actId="1035"/>
          <ac:picMkLst>
            <pc:docMk/>
            <pc:sldMk cId="533376993" sldId="321"/>
            <ac:picMk id="16" creationId="{AA9851AD-7571-48E8-A984-DDB99B2942E0}"/>
          </ac:picMkLst>
        </pc:picChg>
        <pc:picChg chg="mod">
          <ac:chgData name="Singh, Nalin" userId="88090951-b2cb-49e9-bc48-53012bb5dfcf" providerId="ADAL" clId="{6972AAB0-930A-48C8-B39D-2055BE2EE1AF}" dt="2021-10-02T20:24:29.579" v="2976" actId="1076"/>
          <ac:picMkLst>
            <pc:docMk/>
            <pc:sldMk cId="533376993" sldId="321"/>
            <ac:picMk id="19" creationId="{F5EE41E4-E762-4ACA-AE75-63F0D324B6DE}"/>
          </ac:picMkLst>
        </pc:picChg>
        <pc:picChg chg="mod">
          <ac:chgData name="Singh, Nalin" userId="88090951-b2cb-49e9-bc48-53012bb5dfcf" providerId="ADAL" clId="{6972AAB0-930A-48C8-B39D-2055BE2EE1AF}" dt="2021-10-02T20:24:34.079" v="2978" actId="1076"/>
          <ac:picMkLst>
            <pc:docMk/>
            <pc:sldMk cId="533376993" sldId="321"/>
            <ac:picMk id="20" creationId="{F5655BA1-AE6B-4176-9592-CC881B6C03C0}"/>
          </ac:picMkLst>
        </pc:picChg>
      </pc:sldChg>
      <pc:sldChg chg="addSp delSp modSp new del mod">
        <pc:chgData name="Singh, Nalin" userId="88090951-b2cb-49e9-bc48-53012bb5dfcf" providerId="ADAL" clId="{6972AAB0-930A-48C8-B39D-2055BE2EE1AF}" dt="2021-10-01T03:09:00.876" v="1219" actId="47"/>
        <pc:sldMkLst>
          <pc:docMk/>
          <pc:sldMk cId="641192716" sldId="321"/>
        </pc:sldMkLst>
        <pc:spChg chg="del mod">
          <ac:chgData name="Singh, Nalin" userId="88090951-b2cb-49e9-bc48-53012bb5dfcf" providerId="ADAL" clId="{6972AAB0-930A-48C8-B39D-2055BE2EE1AF}" dt="2021-10-01T02:57:23.651" v="789" actId="478"/>
          <ac:spMkLst>
            <pc:docMk/>
            <pc:sldMk cId="641192716" sldId="321"/>
            <ac:spMk id="2" creationId="{C4E6BD62-E132-4B0C-A66C-EF460E24ED85}"/>
          </ac:spMkLst>
        </pc:spChg>
        <pc:spChg chg="add mod">
          <ac:chgData name="Singh, Nalin" userId="88090951-b2cb-49e9-bc48-53012bb5dfcf" providerId="ADAL" clId="{6972AAB0-930A-48C8-B39D-2055BE2EE1AF}" dt="2021-10-01T02:58:23.542" v="799" actId="1076"/>
          <ac:spMkLst>
            <pc:docMk/>
            <pc:sldMk cId="641192716" sldId="321"/>
            <ac:spMk id="3" creationId="{37942004-D0D2-4D51-821D-10BEFCBF9BEB}"/>
          </ac:spMkLst>
        </pc:spChg>
        <pc:spChg chg="add mod">
          <ac:chgData name="Singh, Nalin" userId="88090951-b2cb-49e9-bc48-53012bb5dfcf" providerId="ADAL" clId="{6972AAB0-930A-48C8-B39D-2055BE2EE1AF}" dt="2021-10-01T02:58:20.181" v="797" actId="1076"/>
          <ac:spMkLst>
            <pc:docMk/>
            <pc:sldMk cId="641192716" sldId="321"/>
            <ac:spMk id="4" creationId="{564413E4-7A69-4A06-A087-3D0057C77855}"/>
          </ac:spMkLst>
        </pc:spChg>
        <pc:spChg chg="add mod">
          <ac:chgData name="Singh, Nalin" userId="88090951-b2cb-49e9-bc48-53012bb5dfcf" providerId="ADAL" clId="{6972AAB0-930A-48C8-B39D-2055BE2EE1AF}" dt="2021-10-01T03:00:02.790" v="890" actId="1035"/>
          <ac:spMkLst>
            <pc:docMk/>
            <pc:sldMk cId="641192716" sldId="321"/>
            <ac:spMk id="5" creationId="{A896554D-B7BA-45C7-AD63-D4D2C4751F0D}"/>
          </ac:spMkLst>
        </pc:spChg>
        <pc:spChg chg="add mod">
          <ac:chgData name="Singh, Nalin" userId="88090951-b2cb-49e9-bc48-53012bb5dfcf" providerId="ADAL" clId="{6972AAB0-930A-48C8-B39D-2055BE2EE1AF}" dt="2021-10-01T02:59:33.475" v="871" actId="207"/>
          <ac:spMkLst>
            <pc:docMk/>
            <pc:sldMk cId="641192716" sldId="321"/>
            <ac:spMk id="6" creationId="{934D8F2B-F1C6-4D15-BA43-DEDEC00EB7C2}"/>
          </ac:spMkLst>
        </pc:spChg>
      </pc:sldChg>
      <pc:sldChg chg="addSp delSp modSp new mod">
        <pc:chgData name="Singh, Nalin" userId="88090951-b2cb-49e9-bc48-53012bb5dfcf" providerId="ADAL" clId="{6972AAB0-930A-48C8-B39D-2055BE2EE1AF}" dt="2021-10-03T21:31:43.784" v="9054" actId="14100"/>
        <pc:sldMkLst>
          <pc:docMk/>
          <pc:sldMk cId="2515658196" sldId="322"/>
        </pc:sldMkLst>
        <pc:spChg chg="mod">
          <ac:chgData name="Singh, Nalin" userId="88090951-b2cb-49e9-bc48-53012bb5dfcf" providerId="ADAL" clId="{6972AAB0-930A-48C8-B39D-2055BE2EE1AF}" dt="2021-10-02T20:33:59.488" v="3118" actId="1076"/>
          <ac:spMkLst>
            <pc:docMk/>
            <pc:sldMk cId="2515658196" sldId="322"/>
            <ac:spMk id="2" creationId="{356F3D43-8FA0-4B0D-937F-1BE4957A4651}"/>
          </ac:spMkLst>
        </pc:spChg>
        <pc:spChg chg="del">
          <ac:chgData name="Singh, Nalin" userId="88090951-b2cb-49e9-bc48-53012bb5dfcf" providerId="ADAL" clId="{6972AAB0-930A-48C8-B39D-2055BE2EE1AF}" dt="2021-10-02T20:31:18.703" v="3053" actId="478"/>
          <ac:spMkLst>
            <pc:docMk/>
            <pc:sldMk cId="2515658196" sldId="322"/>
            <ac:spMk id="3" creationId="{8D59C0D1-8735-4245-929A-127D80F0C57C}"/>
          </ac:spMkLst>
        </pc:spChg>
        <pc:spChg chg="del">
          <ac:chgData name="Singh, Nalin" userId="88090951-b2cb-49e9-bc48-53012bb5dfcf" providerId="ADAL" clId="{6972AAB0-930A-48C8-B39D-2055BE2EE1AF}" dt="2021-10-02T20:31:14.640" v="3052" actId="478"/>
          <ac:spMkLst>
            <pc:docMk/>
            <pc:sldMk cId="2515658196" sldId="322"/>
            <ac:spMk id="4" creationId="{49A25DA4-01EB-471E-A7AA-39D7AA21A5AA}"/>
          </ac:spMkLst>
        </pc:spChg>
        <pc:spChg chg="del">
          <ac:chgData name="Singh, Nalin" userId="88090951-b2cb-49e9-bc48-53012bb5dfcf" providerId="ADAL" clId="{6972AAB0-930A-48C8-B39D-2055BE2EE1AF}" dt="2021-10-02T20:31:14.640" v="3052" actId="478"/>
          <ac:spMkLst>
            <pc:docMk/>
            <pc:sldMk cId="2515658196" sldId="322"/>
            <ac:spMk id="5" creationId="{2E0E9311-52DB-4E71-9081-138239F2C003}"/>
          </ac:spMkLst>
        </pc:spChg>
        <pc:spChg chg="del">
          <ac:chgData name="Singh, Nalin" userId="88090951-b2cb-49e9-bc48-53012bb5dfcf" providerId="ADAL" clId="{6972AAB0-930A-48C8-B39D-2055BE2EE1AF}" dt="2021-10-02T20:31:14.640" v="3052" actId="478"/>
          <ac:spMkLst>
            <pc:docMk/>
            <pc:sldMk cId="2515658196" sldId="322"/>
            <ac:spMk id="6" creationId="{E8479439-24B5-41E2-9970-E7EC20272B9D}"/>
          </ac:spMkLst>
        </pc:spChg>
        <pc:spChg chg="del">
          <ac:chgData name="Singh, Nalin" userId="88090951-b2cb-49e9-bc48-53012bb5dfcf" providerId="ADAL" clId="{6972AAB0-930A-48C8-B39D-2055BE2EE1AF}" dt="2021-10-02T20:31:18.703" v="3053" actId="478"/>
          <ac:spMkLst>
            <pc:docMk/>
            <pc:sldMk cId="2515658196" sldId="322"/>
            <ac:spMk id="7" creationId="{9AFD7E54-D9D2-494D-9276-3211DB184682}"/>
          </ac:spMkLst>
        </pc:spChg>
        <pc:spChg chg="del">
          <ac:chgData name="Singh, Nalin" userId="88090951-b2cb-49e9-bc48-53012bb5dfcf" providerId="ADAL" clId="{6972AAB0-930A-48C8-B39D-2055BE2EE1AF}" dt="2021-10-02T20:31:14.640" v="3052" actId="478"/>
          <ac:spMkLst>
            <pc:docMk/>
            <pc:sldMk cId="2515658196" sldId="322"/>
            <ac:spMk id="8" creationId="{8C9D9943-F194-45D5-96D8-B8DF72751C2F}"/>
          </ac:spMkLst>
        </pc:spChg>
        <pc:spChg chg="del">
          <ac:chgData name="Singh, Nalin" userId="88090951-b2cb-49e9-bc48-53012bb5dfcf" providerId="ADAL" clId="{6972AAB0-930A-48C8-B39D-2055BE2EE1AF}" dt="2021-10-02T20:31:14.640" v="3052" actId="478"/>
          <ac:spMkLst>
            <pc:docMk/>
            <pc:sldMk cId="2515658196" sldId="322"/>
            <ac:spMk id="9" creationId="{73CEA9E2-ADAC-4EA7-B934-413F248A212A}"/>
          </ac:spMkLst>
        </pc:spChg>
        <pc:spChg chg="del">
          <ac:chgData name="Singh, Nalin" userId="88090951-b2cb-49e9-bc48-53012bb5dfcf" providerId="ADAL" clId="{6972AAB0-930A-48C8-B39D-2055BE2EE1AF}" dt="2021-10-02T20:31:14.640" v="3052" actId="478"/>
          <ac:spMkLst>
            <pc:docMk/>
            <pc:sldMk cId="2515658196" sldId="322"/>
            <ac:spMk id="10" creationId="{C23E05F1-FDA3-4B95-9C71-98DDDDB2040A}"/>
          </ac:spMkLst>
        </pc:spChg>
        <pc:spChg chg="add mod">
          <ac:chgData name="Singh, Nalin" userId="88090951-b2cb-49e9-bc48-53012bb5dfcf" providerId="ADAL" clId="{6972AAB0-930A-48C8-B39D-2055BE2EE1AF}" dt="2021-10-03T20:28:35.730" v="7459" actId="1038"/>
          <ac:spMkLst>
            <pc:docMk/>
            <pc:sldMk cId="2515658196" sldId="322"/>
            <ac:spMk id="13" creationId="{5D9EECA6-36B6-487D-9724-77B8E8514A67}"/>
          </ac:spMkLst>
        </pc:spChg>
        <pc:spChg chg="add mod">
          <ac:chgData name="Singh, Nalin" userId="88090951-b2cb-49e9-bc48-53012bb5dfcf" providerId="ADAL" clId="{6972AAB0-930A-48C8-B39D-2055BE2EE1AF}" dt="2021-10-03T20:28:13.682" v="7440" actId="1076"/>
          <ac:spMkLst>
            <pc:docMk/>
            <pc:sldMk cId="2515658196" sldId="322"/>
            <ac:spMk id="14" creationId="{2C43BB17-4460-4493-BD98-3CD4F307632B}"/>
          </ac:spMkLst>
        </pc:spChg>
        <pc:picChg chg="add mod modCrop">
          <ac:chgData name="Singh, Nalin" userId="88090951-b2cb-49e9-bc48-53012bb5dfcf" providerId="ADAL" clId="{6972AAB0-930A-48C8-B39D-2055BE2EE1AF}" dt="2021-10-03T21:31:43.784" v="9054" actId="14100"/>
          <ac:picMkLst>
            <pc:docMk/>
            <pc:sldMk cId="2515658196" sldId="322"/>
            <ac:picMk id="12" creationId="{F37D98C9-0623-4577-B929-4393AC4E30AA}"/>
          </ac:picMkLst>
        </pc:picChg>
      </pc:sldChg>
      <pc:sldChg chg="addSp delSp modSp new mod">
        <pc:chgData name="Singh, Nalin" userId="88090951-b2cb-49e9-bc48-53012bb5dfcf" providerId="ADAL" clId="{6972AAB0-930A-48C8-B39D-2055BE2EE1AF}" dt="2021-10-03T17:22:30.175" v="4306" actId="14100"/>
        <pc:sldMkLst>
          <pc:docMk/>
          <pc:sldMk cId="3731254593" sldId="323"/>
        </pc:sldMkLst>
        <pc:spChg chg="mod">
          <ac:chgData name="Singh, Nalin" userId="88090951-b2cb-49e9-bc48-53012bb5dfcf" providerId="ADAL" clId="{6972AAB0-930A-48C8-B39D-2055BE2EE1AF}" dt="2021-10-02T20:57:33.963" v="3208" actId="20577"/>
          <ac:spMkLst>
            <pc:docMk/>
            <pc:sldMk cId="3731254593" sldId="323"/>
            <ac:spMk id="2" creationId="{30FF9A88-8B1B-4CF7-8231-53044F5D5BB8}"/>
          </ac:spMkLst>
        </pc:spChg>
        <pc:spChg chg="del">
          <ac:chgData name="Singh, Nalin" userId="88090951-b2cb-49e9-bc48-53012bb5dfcf" providerId="ADAL" clId="{6972AAB0-930A-48C8-B39D-2055BE2EE1AF}" dt="2021-10-02T20:34:17.801" v="3121" actId="478"/>
          <ac:spMkLst>
            <pc:docMk/>
            <pc:sldMk cId="3731254593" sldId="323"/>
            <ac:spMk id="3" creationId="{84E0AB75-7A61-41A9-ADCC-5D6CD8CB3061}"/>
          </ac:spMkLst>
        </pc:spChg>
        <pc:spChg chg="del">
          <ac:chgData name="Singh, Nalin" userId="88090951-b2cb-49e9-bc48-53012bb5dfcf" providerId="ADAL" clId="{6972AAB0-930A-48C8-B39D-2055BE2EE1AF}" dt="2021-10-02T20:34:12.646" v="3120" actId="478"/>
          <ac:spMkLst>
            <pc:docMk/>
            <pc:sldMk cId="3731254593" sldId="323"/>
            <ac:spMk id="4" creationId="{1EA84C6F-677F-4F90-9D0A-995EC6A17C22}"/>
          </ac:spMkLst>
        </pc:spChg>
        <pc:spChg chg="del">
          <ac:chgData name="Singh, Nalin" userId="88090951-b2cb-49e9-bc48-53012bb5dfcf" providerId="ADAL" clId="{6972AAB0-930A-48C8-B39D-2055BE2EE1AF}" dt="2021-10-02T20:34:12.646" v="3120" actId="478"/>
          <ac:spMkLst>
            <pc:docMk/>
            <pc:sldMk cId="3731254593" sldId="323"/>
            <ac:spMk id="5" creationId="{D4B2C634-021C-4804-88D9-46663122D1E5}"/>
          </ac:spMkLst>
        </pc:spChg>
        <pc:spChg chg="del">
          <ac:chgData name="Singh, Nalin" userId="88090951-b2cb-49e9-bc48-53012bb5dfcf" providerId="ADAL" clId="{6972AAB0-930A-48C8-B39D-2055BE2EE1AF}" dt="2021-10-02T20:34:12.646" v="3120" actId="478"/>
          <ac:spMkLst>
            <pc:docMk/>
            <pc:sldMk cId="3731254593" sldId="323"/>
            <ac:spMk id="6" creationId="{25D2E482-BE33-4637-A416-EF4B3DA5AA94}"/>
          </ac:spMkLst>
        </pc:spChg>
        <pc:spChg chg="del">
          <ac:chgData name="Singh, Nalin" userId="88090951-b2cb-49e9-bc48-53012bb5dfcf" providerId="ADAL" clId="{6972AAB0-930A-48C8-B39D-2055BE2EE1AF}" dt="2021-10-02T20:34:12.646" v="3120" actId="478"/>
          <ac:spMkLst>
            <pc:docMk/>
            <pc:sldMk cId="3731254593" sldId="323"/>
            <ac:spMk id="7" creationId="{3EFC5425-CBCE-4EB3-B4A8-B64802E83AB6}"/>
          </ac:spMkLst>
        </pc:spChg>
        <pc:spChg chg="del">
          <ac:chgData name="Singh, Nalin" userId="88090951-b2cb-49e9-bc48-53012bb5dfcf" providerId="ADAL" clId="{6972AAB0-930A-48C8-B39D-2055BE2EE1AF}" dt="2021-10-02T20:34:12.646" v="3120" actId="478"/>
          <ac:spMkLst>
            <pc:docMk/>
            <pc:sldMk cId="3731254593" sldId="323"/>
            <ac:spMk id="8" creationId="{A844F9A7-EE94-43DB-981C-8D467DB31193}"/>
          </ac:spMkLst>
        </pc:spChg>
        <pc:spChg chg="del">
          <ac:chgData name="Singh, Nalin" userId="88090951-b2cb-49e9-bc48-53012bb5dfcf" providerId="ADAL" clId="{6972AAB0-930A-48C8-B39D-2055BE2EE1AF}" dt="2021-10-02T20:34:12.646" v="3120" actId="478"/>
          <ac:spMkLst>
            <pc:docMk/>
            <pc:sldMk cId="3731254593" sldId="323"/>
            <ac:spMk id="9" creationId="{462AE943-CB10-4865-A2B8-4004044AAD10}"/>
          </ac:spMkLst>
        </pc:spChg>
        <pc:spChg chg="del">
          <ac:chgData name="Singh, Nalin" userId="88090951-b2cb-49e9-bc48-53012bb5dfcf" providerId="ADAL" clId="{6972AAB0-930A-48C8-B39D-2055BE2EE1AF}" dt="2021-10-02T20:34:12.646" v="3120" actId="478"/>
          <ac:spMkLst>
            <pc:docMk/>
            <pc:sldMk cId="3731254593" sldId="323"/>
            <ac:spMk id="10" creationId="{D44B8876-6D52-4F1A-9EE1-BE87B125C6F0}"/>
          </ac:spMkLst>
        </pc:spChg>
        <pc:spChg chg="add mod">
          <ac:chgData name="Singh, Nalin" userId="88090951-b2cb-49e9-bc48-53012bb5dfcf" providerId="ADAL" clId="{6972AAB0-930A-48C8-B39D-2055BE2EE1AF}" dt="2021-10-02T21:03:26.991" v="3328" actId="1038"/>
          <ac:spMkLst>
            <pc:docMk/>
            <pc:sldMk cId="3731254593" sldId="323"/>
            <ac:spMk id="13" creationId="{D75A450A-D31C-4707-82BF-3AE9BCE1D663}"/>
          </ac:spMkLst>
        </pc:spChg>
        <pc:spChg chg="add mod">
          <ac:chgData name="Singh, Nalin" userId="88090951-b2cb-49e9-bc48-53012bb5dfcf" providerId="ADAL" clId="{6972AAB0-930A-48C8-B39D-2055BE2EE1AF}" dt="2021-10-03T17:21:59.469" v="4304" actId="1076"/>
          <ac:spMkLst>
            <pc:docMk/>
            <pc:sldMk cId="3731254593" sldId="323"/>
            <ac:spMk id="16" creationId="{71571594-D92E-4FAC-9A0F-EF10616D5E2F}"/>
          </ac:spMkLst>
        </pc:spChg>
        <pc:spChg chg="add del mod">
          <ac:chgData name="Singh, Nalin" userId="88090951-b2cb-49e9-bc48-53012bb5dfcf" providerId="ADAL" clId="{6972AAB0-930A-48C8-B39D-2055BE2EE1AF}" dt="2021-10-02T20:59:44.035" v="3271" actId="478"/>
          <ac:spMkLst>
            <pc:docMk/>
            <pc:sldMk cId="3731254593" sldId="323"/>
            <ac:spMk id="17" creationId="{1111122C-7E0D-443F-93CA-D27EA56C54A7}"/>
          </ac:spMkLst>
        </pc:spChg>
        <pc:spChg chg="add del mod">
          <ac:chgData name="Singh, Nalin" userId="88090951-b2cb-49e9-bc48-53012bb5dfcf" providerId="ADAL" clId="{6972AAB0-930A-48C8-B39D-2055BE2EE1AF}" dt="2021-10-02T21:00:34.447" v="3282" actId="478"/>
          <ac:spMkLst>
            <pc:docMk/>
            <pc:sldMk cId="3731254593" sldId="323"/>
            <ac:spMk id="18" creationId="{2331FAE3-D9DF-45AA-B147-A6A74E44053A}"/>
          </ac:spMkLst>
        </pc:spChg>
        <pc:spChg chg="add del mod">
          <ac:chgData name="Singh, Nalin" userId="88090951-b2cb-49e9-bc48-53012bb5dfcf" providerId="ADAL" clId="{6972AAB0-930A-48C8-B39D-2055BE2EE1AF}" dt="2021-10-02T21:02:26.680" v="3290" actId="478"/>
          <ac:spMkLst>
            <pc:docMk/>
            <pc:sldMk cId="3731254593" sldId="323"/>
            <ac:spMk id="19" creationId="{8ED190BE-7205-41DE-AA22-C9BBA3360799}"/>
          </ac:spMkLst>
        </pc:spChg>
        <pc:spChg chg="add del mod">
          <ac:chgData name="Singh, Nalin" userId="88090951-b2cb-49e9-bc48-53012bb5dfcf" providerId="ADAL" clId="{6972AAB0-930A-48C8-B39D-2055BE2EE1AF}" dt="2021-10-02T21:03:15.406" v="3295" actId="478"/>
          <ac:spMkLst>
            <pc:docMk/>
            <pc:sldMk cId="3731254593" sldId="323"/>
            <ac:spMk id="20" creationId="{65AD775C-CBDB-4310-B471-DC00A91E89E2}"/>
          </ac:spMkLst>
        </pc:spChg>
        <pc:spChg chg="add mod">
          <ac:chgData name="Singh, Nalin" userId="88090951-b2cb-49e9-bc48-53012bb5dfcf" providerId="ADAL" clId="{6972AAB0-930A-48C8-B39D-2055BE2EE1AF}" dt="2021-10-03T14:37:01.509" v="3716" actId="688"/>
          <ac:spMkLst>
            <pc:docMk/>
            <pc:sldMk cId="3731254593" sldId="323"/>
            <ac:spMk id="21" creationId="{DDF334C7-65CD-4D6F-862B-F35F25FFFC36}"/>
          </ac:spMkLst>
        </pc:spChg>
        <pc:spChg chg="add mod">
          <ac:chgData name="Singh, Nalin" userId="88090951-b2cb-49e9-bc48-53012bb5dfcf" providerId="ADAL" clId="{6972AAB0-930A-48C8-B39D-2055BE2EE1AF}" dt="2021-10-03T14:37:10.868" v="3717" actId="688"/>
          <ac:spMkLst>
            <pc:docMk/>
            <pc:sldMk cId="3731254593" sldId="323"/>
            <ac:spMk id="22" creationId="{FF518FD0-3D12-4D48-B5A9-4148BA2985AA}"/>
          </ac:spMkLst>
        </pc:spChg>
        <pc:picChg chg="add mod modCrop">
          <ac:chgData name="Singh, Nalin" userId="88090951-b2cb-49e9-bc48-53012bb5dfcf" providerId="ADAL" clId="{6972AAB0-930A-48C8-B39D-2055BE2EE1AF}" dt="2021-10-02T21:03:33.458" v="3329" actId="1076"/>
          <ac:picMkLst>
            <pc:docMk/>
            <pc:sldMk cId="3731254593" sldId="323"/>
            <ac:picMk id="12" creationId="{1B6287F2-101A-4420-84E2-6D0AA76D000E}"/>
          </ac:picMkLst>
        </pc:picChg>
        <pc:picChg chg="add del mod">
          <ac:chgData name="Singh, Nalin" userId="88090951-b2cb-49e9-bc48-53012bb5dfcf" providerId="ADAL" clId="{6972AAB0-930A-48C8-B39D-2055BE2EE1AF}" dt="2021-10-02T20:57:41.576" v="3213"/>
          <ac:picMkLst>
            <pc:docMk/>
            <pc:sldMk cId="3731254593" sldId="323"/>
            <ac:picMk id="15" creationId="{5B3E5C1B-FFFA-4509-A0B4-914FDD4E59D5}"/>
          </ac:picMkLst>
        </pc:picChg>
        <pc:picChg chg="add mod ord modCrop">
          <ac:chgData name="Singh, Nalin" userId="88090951-b2cb-49e9-bc48-53012bb5dfcf" providerId="ADAL" clId="{6972AAB0-930A-48C8-B39D-2055BE2EE1AF}" dt="2021-10-03T17:22:30.175" v="4306" actId="14100"/>
          <ac:picMkLst>
            <pc:docMk/>
            <pc:sldMk cId="3731254593" sldId="323"/>
            <ac:picMk id="24" creationId="{6309F587-E6BE-46C0-901F-65010E5F1C81}"/>
          </ac:picMkLst>
        </pc:picChg>
      </pc:sldChg>
      <pc:sldChg chg="new">
        <pc:chgData name="Singh, Nalin" userId="88090951-b2cb-49e9-bc48-53012bb5dfcf" providerId="ADAL" clId="{6972AAB0-930A-48C8-B39D-2055BE2EE1AF}" dt="2021-10-01T03:57:38.868" v="1649" actId="680"/>
        <pc:sldMkLst>
          <pc:docMk/>
          <pc:sldMk cId="192778827" sldId="324"/>
        </pc:sldMkLst>
      </pc:sldChg>
      <pc:sldChg chg="new">
        <pc:chgData name="Singh, Nalin" userId="88090951-b2cb-49e9-bc48-53012bb5dfcf" providerId="ADAL" clId="{6972AAB0-930A-48C8-B39D-2055BE2EE1AF}" dt="2021-10-01T03:57:55.227" v="1652" actId="680"/>
        <pc:sldMkLst>
          <pc:docMk/>
          <pc:sldMk cId="737283681" sldId="325"/>
        </pc:sldMkLst>
      </pc:sldChg>
      <pc:sldChg chg="new">
        <pc:chgData name="Singh, Nalin" userId="88090951-b2cb-49e9-bc48-53012bb5dfcf" providerId="ADAL" clId="{6972AAB0-930A-48C8-B39D-2055BE2EE1AF}" dt="2021-10-01T03:57:57.454" v="1653" actId="680"/>
        <pc:sldMkLst>
          <pc:docMk/>
          <pc:sldMk cId="941812538" sldId="326"/>
        </pc:sldMkLst>
      </pc:sldChg>
      <pc:sldChg chg="new">
        <pc:chgData name="Singh, Nalin" userId="88090951-b2cb-49e9-bc48-53012bb5dfcf" providerId="ADAL" clId="{6972AAB0-930A-48C8-B39D-2055BE2EE1AF}" dt="2021-10-01T03:58:04.110" v="1656" actId="680"/>
        <pc:sldMkLst>
          <pc:docMk/>
          <pc:sldMk cId="3483343572" sldId="327"/>
        </pc:sldMkLst>
      </pc:sldChg>
      <pc:sldChg chg="addSp delSp modSp add mod">
        <pc:chgData name="Singh, Nalin" userId="88090951-b2cb-49e9-bc48-53012bb5dfcf" providerId="ADAL" clId="{6972AAB0-930A-48C8-B39D-2055BE2EE1AF}" dt="2021-10-03T21:09:28.667" v="8774" actId="14100"/>
        <pc:sldMkLst>
          <pc:docMk/>
          <pc:sldMk cId="2478249463" sldId="328"/>
        </pc:sldMkLst>
        <pc:spChg chg="mod">
          <ac:chgData name="Singh, Nalin" userId="88090951-b2cb-49e9-bc48-53012bb5dfcf" providerId="ADAL" clId="{6972AAB0-930A-48C8-B39D-2055BE2EE1AF}" dt="2021-10-01T03:59:17.204" v="1784" actId="27636"/>
          <ac:spMkLst>
            <pc:docMk/>
            <pc:sldMk cId="2478249463" sldId="328"/>
            <ac:spMk id="3" creationId="{4302FB77-00F4-4329-B7A0-C4B3AD5D1B37}"/>
          </ac:spMkLst>
        </pc:spChg>
        <pc:spChg chg="del">
          <ac:chgData name="Singh, Nalin" userId="88090951-b2cb-49e9-bc48-53012bb5dfcf" providerId="ADAL" clId="{6972AAB0-930A-48C8-B39D-2055BE2EE1AF}" dt="2021-10-02T20:09:03.165" v="2615" actId="478"/>
          <ac:spMkLst>
            <pc:docMk/>
            <pc:sldMk cId="2478249463" sldId="328"/>
            <ac:spMk id="5" creationId="{34AD69BA-B1C3-4583-966F-98033F31FFE2}"/>
          </ac:spMkLst>
        </pc:spChg>
        <pc:spChg chg="mod">
          <ac:chgData name="Singh, Nalin" userId="88090951-b2cb-49e9-bc48-53012bb5dfcf" providerId="ADAL" clId="{6972AAB0-930A-48C8-B39D-2055BE2EE1AF}" dt="2021-10-01T03:58:48.166" v="1678" actId="20577"/>
          <ac:spMkLst>
            <pc:docMk/>
            <pc:sldMk cId="2478249463" sldId="328"/>
            <ac:spMk id="6" creationId="{B9A4CEF8-55AD-4E28-BFC4-98B0E9BE1274}"/>
          </ac:spMkLst>
        </pc:spChg>
        <pc:spChg chg="del mod">
          <ac:chgData name="Singh, Nalin" userId="88090951-b2cb-49e9-bc48-53012bb5dfcf" providerId="ADAL" clId="{6972AAB0-930A-48C8-B39D-2055BE2EE1AF}" dt="2021-10-01T03:58:54.025" v="1680" actId="478"/>
          <ac:spMkLst>
            <pc:docMk/>
            <pc:sldMk cId="2478249463" sldId="328"/>
            <ac:spMk id="8" creationId="{CC9F8332-7E3C-4D52-948C-77B97AD53A37}"/>
          </ac:spMkLst>
        </pc:spChg>
        <pc:picChg chg="mod">
          <ac:chgData name="Singh, Nalin" userId="88090951-b2cb-49e9-bc48-53012bb5dfcf" providerId="ADAL" clId="{6972AAB0-930A-48C8-B39D-2055BE2EE1AF}" dt="2021-10-03T15:14:33.756" v="3977" actId="1036"/>
          <ac:picMkLst>
            <pc:docMk/>
            <pc:sldMk cId="2478249463" sldId="328"/>
            <ac:picMk id="2" creationId="{8396399B-A344-4FA3-9E84-938D4D0EC326}"/>
          </ac:picMkLst>
        </pc:picChg>
        <pc:picChg chg="add mod modCrop">
          <ac:chgData name="Singh, Nalin" userId="88090951-b2cb-49e9-bc48-53012bb5dfcf" providerId="ADAL" clId="{6972AAB0-930A-48C8-B39D-2055BE2EE1AF}" dt="2021-10-03T21:09:28.667" v="8774" actId="14100"/>
          <ac:picMkLst>
            <pc:docMk/>
            <pc:sldMk cId="2478249463" sldId="328"/>
            <ac:picMk id="7" creationId="{5BAA1F0A-F8FC-4780-A90F-BA2D1F47C82F}"/>
          </ac:picMkLst>
        </pc:picChg>
      </pc:sldChg>
      <pc:sldChg chg="addSp delSp modSp mod ord delCm modCm">
        <pc:chgData name="Singh, Nalin" userId="88090951-b2cb-49e9-bc48-53012bb5dfcf" providerId="ADAL" clId="{6972AAB0-930A-48C8-B39D-2055BE2EE1AF}" dt="2021-10-03T21:33:41.302" v="9059" actId="1592"/>
        <pc:sldMkLst>
          <pc:docMk/>
          <pc:sldMk cId="4061947669" sldId="331"/>
        </pc:sldMkLst>
        <pc:spChg chg="del">
          <ac:chgData name="Singh, Nalin" userId="88090951-b2cb-49e9-bc48-53012bb5dfcf" providerId="ADAL" clId="{6972AAB0-930A-48C8-B39D-2055BE2EE1AF}" dt="2021-10-02T21:11:47.103" v="3465" actId="478"/>
          <ac:spMkLst>
            <pc:docMk/>
            <pc:sldMk cId="4061947669" sldId="331"/>
            <ac:spMk id="3" creationId="{FD318FC8-E5BB-47D9-AC81-B1A033145905}"/>
          </ac:spMkLst>
        </pc:spChg>
        <pc:spChg chg="add del mod">
          <ac:chgData name="Singh, Nalin" userId="88090951-b2cb-49e9-bc48-53012bb5dfcf" providerId="ADAL" clId="{6972AAB0-930A-48C8-B39D-2055BE2EE1AF}" dt="2021-10-02T21:11:58.981" v="3468" actId="478"/>
          <ac:spMkLst>
            <pc:docMk/>
            <pc:sldMk cId="4061947669" sldId="331"/>
            <ac:spMk id="6" creationId="{585BE626-7B26-471F-BD49-89A1EB9A78BD}"/>
          </ac:spMkLst>
        </pc:spChg>
        <pc:spChg chg="add del mod">
          <ac:chgData name="Singh, Nalin" userId="88090951-b2cb-49e9-bc48-53012bb5dfcf" providerId="ADAL" clId="{6972AAB0-930A-48C8-B39D-2055BE2EE1AF}" dt="2021-10-02T21:11:56.680" v="3467" actId="478"/>
          <ac:spMkLst>
            <pc:docMk/>
            <pc:sldMk cId="4061947669" sldId="331"/>
            <ac:spMk id="8" creationId="{1E5469CE-DAF8-4230-B66E-43ADBC86A869}"/>
          </ac:spMkLst>
        </pc:spChg>
        <pc:spChg chg="add del mod">
          <ac:chgData name="Singh, Nalin" userId="88090951-b2cb-49e9-bc48-53012bb5dfcf" providerId="ADAL" clId="{6972AAB0-930A-48C8-B39D-2055BE2EE1AF}" dt="2021-10-03T21:20:24.818" v="8884"/>
          <ac:spMkLst>
            <pc:docMk/>
            <pc:sldMk cId="4061947669" sldId="331"/>
            <ac:spMk id="13" creationId="{91098383-2D81-40A3-A86F-D8A19F39F32B}"/>
          </ac:spMkLst>
        </pc:spChg>
        <pc:spChg chg="add mod">
          <ac:chgData name="Singh, Nalin" userId="88090951-b2cb-49e9-bc48-53012bb5dfcf" providerId="ADAL" clId="{6972AAB0-930A-48C8-B39D-2055BE2EE1AF}" dt="2021-10-03T21:32:21.387" v="9057" actId="14100"/>
          <ac:spMkLst>
            <pc:docMk/>
            <pc:sldMk cId="4061947669" sldId="331"/>
            <ac:spMk id="15" creationId="{2725FFBE-EC3A-4B83-A740-3508EA57B572}"/>
          </ac:spMkLst>
        </pc:spChg>
        <pc:spChg chg="del mod">
          <ac:chgData name="Singh, Nalin" userId="88090951-b2cb-49e9-bc48-53012bb5dfcf" providerId="ADAL" clId="{6972AAB0-930A-48C8-B39D-2055BE2EE1AF}" dt="2021-10-02T21:11:53.218" v="3466" actId="478"/>
          <ac:spMkLst>
            <pc:docMk/>
            <pc:sldMk cId="4061947669" sldId="331"/>
            <ac:spMk id="1571" creationId="{00000000-0000-0000-0000-000000000000}"/>
          </ac:spMkLst>
        </pc:spChg>
        <pc:picChg chg="del">
          <ac:chgData name="Singh, Nalin" userId="88090951-b2cb-49e9-bc48-53012bb5dfcf" providerId="ADAL" clId="{6972AAB0-930A-48C8-B39D-2055BE2EE1AF}" dt="2021-10-02T00:32:19.822" v="1971" actId="478"/>
          <ac:picMkLst>
            <pc:docMk/>
            <pc:sldMk cId="4061947669" sldId="331"/>
            <ac:picMk id="2" creationId="{8A6E3870-169F-4AF4-9C25-7AB43A61AFBA}"/>
          </ac:picMkLst>
        </pc:picChg>
        <pc:picChg chg="del">
          <ac:chgData name="Singh, Nalin" userId="88090951-b2cb-49e9-bc48-53012bb5dfcf" providerId="ADAL" clId="{6972AAB0-930A-48C8-B39D-2055BE2EE1AF}" dt="2021-10-03T21:26:36.959" v="8885" actId="478"/>
          <ac:picMkLst>
            <pc:docMk/>
            <pc:sldMk cId="4061947669" sldId="331"/>
            <ac:picMk id="2" creationId="{A3BC5034-A83B-4202-83B3-ED2EABEB693E}"/>
          </ac:picMkLst>
        </pc:picChg>
        <pc:picChg chg="del mod">
          <ac:chgData name="Singh, Nalin" userId="88090951-b2cb-49e9-bc48-53012bb5dfcf" providerId="ADAL" clId="{6972AAB0-930A-48C8-B39D-2055BE2EE1AF}" dt="2021-10-02T21:11:47.103" v="3465" actId="478"/>
          <ac:picMkLst>
            <pc:docMk/>
            <pc:sldMk cId="4061947669" sldId="331"/>
            <ac:picMk id="4" creationId="{9B6811A1-F122-4BD3-9FD8-E58074285C64}"/>
          </ac:picMkLst>
        </pc:picChg>
        <pc:picChg chg="add mod">
          <ac:chgData name="Singh, Nalin" userId="88090951-b2cb-49e9-bc48-53012bb5dfcf" providerId="ADAL" clId="{6972AAB0-930A-48C8-B39D-2055BE2EE1AF}" dt="2021-10-03T21:30:53.064" v="9000" actId="1076"/>
          <ac:picMkLst>
            <pc:docMk/>
            <pc:sldMk cId="4061947669" sldId="331"/>
            <ac:picMk id="4" creationId="{FB563B4A-CC8E-4A6B-9D2B-67A6C795C0EF}"/>
          </ac:picMkLst>
        </pc:picChg>
        <pc:picChg chg="add mod">
          <ac:chgData name="Singh, Nalin" userId="88090951-b2cb-49e9-bc48-53012bb5dfcf" providerId="ADAL" clId="{6972AAB0-930A-48C8-B39D-2055BE2EE1AF}" dt="2021-10-03T21:31:33.218" v="9052" actId="14100"/>
          <ac:picMkLst>
            <pc:docMk/>
            <pc:sldMk cId="4061947669" sldId="331"/>
            <ac:picMk id="6" creationId="{9A4B8068-C417-4658-8509-A6E7BE3C7298}"/>
          </ac:picMkLst>
        </pc:picChg>
        <pc:picChg chg="add mod">
          <ac:chgData name="Singh, Nalin" userId="88090951-b2cb-49e9-bc48-53012bb5dfcf" providerId="ADAL" clId="{6972AAB0-930A-48C8-B39D-2055BE2EE1AF}" dt="2021-10-03T21:31:27.740" v="9050" actId="14100"/>
          <ac:picMkLst>
            <pc:docMk/>
            <pc:sldMk cId="4061947669" sldId="331"/>
            <ac:picMk id="8" creationId="{9E0FE67E-7B9A-48F5-859A-FE82C34ACD2D}"/>
          </ac:picMkLst>
        </pc:picChg>
        <pc:picChg chg="add mod">
          <ac:chgData name="Singh, Nalin" userId="88090951-b2cb-49e9-bc48-53012bb5dfcf" providerId="ADAL" clId="{6972AAB0-930A-48C8-B39D-2055BE2EE1AF}" dt="2021-10-03T20:32:31.864" v="7530" actId="1076"/>
          <ac:picMkLst>
            <pc:docMk/>
            <pc:sldMk cId="4061947669" sldId="331"/>
            <ac:picMk id="10" creationId="{EEF146CA-CC24-4D90-839A-EDF3F8790819}"/>
          </ac:picMkLst>
        </pc:picChg>
        <pc:picChg chg="add mod">
          <ac:chgData name="Singh, Nalin" userId="88090951-b2cb-49e9-bc48-53012bb5dfcf" providerId="ADAL" clId="{6972AAB0-930A-48C8-B39D-2055BE2EE1AF}" dt="2021-10-03T21:31:35.689" v="9053" actId="14100"/>
          <ac:picMkLst>
            <pc:docMk/>
            <pc:sldMk cId="4061947669" sldId="331"/>
            <ac:picMk id="11" creationId="{0A08F6AA-2809-411E-8016-A01ABBFB97D2}"/>
          </ac:picMkLst>
        </pc:picChg>
        <pc:picChg chg="add del mod">
          <ac:chgData name="Singh, Nalin" userId="88090951-b2cb-49e9-bc48-53012bb5dfcf" providerId="ADAL" clId="{6972AAB0-930A-48C8-B39D-2055BE2EE1AF}" dt="2021-10-03T21:20:16.839" v="8879" actId="478"/>
          <ac:picMkLst>
            <pc:docMk/>
            <pc:sldMk cId="4061947669" sldId="331"/>
            <ac:picMk id="12" creationId="{677B0669-AD5F-4819-BD5C-52C5E71E84C9}"/>
          </ac:picMkLst>
        </pc:picChg>
        <pc:picChg chg="add mod">
          <ac:chgData name="Singh, Nalin" userId="88090951-b2cb-49e9-bc48-53012bb5dfcf" providerId="ADAL" clId="{6972AAB0-930A-48C8-B39D-2055BE2EE1AF}" dt="2021-10-03T21:31:30.723" v="9051" actId="14100"/>
          <ac:picMkLst>
            <pc:docMk/>
            <pc:sldMk cId="4061947669" sldId="331"/>
            <ac:picMk id="13" creationId="{EB621200-E5F3-4B12-86A4-A0BBBED03ED5}"/>
          </ac:picMkLst>
        </pc:picChg>
      </pc:sldChg>
      <pc:sldChg chg="modSp mod">
        <pc:chgData name="Singh, Nalin" userId="88090951-b2cb-49e9-bc48-53012bb5dfcf" providerId="ADAL" clId="{6972AAB0-930A-48C8-B39D-2055BE2EE1AF}" dt="2021-10-03T20:08:32.561" v="6893" actId="1076"/>
        <pc:sldMkLst>
          <pc:docMk/>
          <pc:sldMk cId="2221670817" sldId="333"/>
        </pc:sldMkLst>
        <pc:spChg chg="mod">
          <ac:chgData name="Singh, Nalin" userId="88090951-b2cb-49e9-bc48-53012bb5dfcf" providerId="ADAL" clId="{6972AAB0-930A-48C8-B39D-2055BE2EE1AF}" dt="2021-10-03T20:08:32.561" v="6893" actId="1076"/>
          <ac:spMkLst>
            <pc:docMk/>
            <pc:sldMk cId="2221670817" sldId="333"/>
            <ac:spMk id="940" creationId="{00000000-0000-0000-0000-000000000000}"/>
          </ac:spMkLst>
        </pc:spChg>
        <pc:spChg chg="mod">
          <ac:chgData name="Singh, Nalin" userId="88090951-b2cb-49e9-bc48-53012bb5dfcf" providerId="ADAL" clId="{6972AAB0-930A-48C8-B39D-2055BE2EE1AF}" dt="2021-10-03T20:08:08.422" v="6889" actId="122"/>
          <ac:spMkLst>
            <pc:docMk/>
            <pc:sldMk cId="2221670817" sldId="333"/>
            <ac:spMk id="941" creationId="{00000000-0000-0000-0000-000000000000}"/>
          </ac:spMkLst>
        </pc:spChg>
        <pc:picChg chg="mod">
          <ac:chgData name="Singh, Nalin" userId="88090951-b2cb-49e9-bc48-53012bb5dfcf" providerId="ADAL" clId="{6972AAB0-930A-48C8-B39D-2055BE2EE1AF}" dt="2021-10-03T20:08:14.468" v="6890" actId="14100"/>
          <ac:picMkLst>
            <pc:docMk/>
            <pc:sldMk cId="2221670817" sldId="333"/>
            <ac:picMk id="939" creationId="{00000000-0000-0000-0000-000000000000}"/>
          </ac:picMkLst>
        </pc:picChg>
      </pc:sldChg>
      <pc:sldChg chg="delSp modSp mod">
        <pc:chgData name="Singh, Nalin" userId="88090951-b2cb-49e9-bc48-53012bb5dfcf" providerId="ADAL" clId="{6972AAB0-930A-48C8-B39D-2055BE2EE1AF}" dt="2021-10-03T20:17:07.061" v="7310" actId="1076"/>
        <pc:sldMkLst>
          <pc:docMk/>
          <pc:sldMk cId="614680380" sldId="334"/>
        </pc:sldMkLst>
        <pc:spChg chg="del">
          <ac:chgData name="Singh, Nalin" userId="88090951-b2cb-49e9-bc48-53012bb5dfcf" providerId="ADAL" clId="{6972AAB0-930A-48C8-B39D-2055BE2EE1AF}" dt="2021-10-02T00:30:11.239" v="1918" actId="478"/>
          <ac:spMkLst>
            <pc:docMk/>
            <pc:sldMk cId="614680380" sldId="334"/>
            <ac:spMk id="7" creationId="{1A309E14-632F-41A8-9C3F-4C84856FB840}"/>
          </ac:spMkLst>
        </pc:spChg>
        <pc:spChg chg="mod">
          <ac:chgData name="Singh, Nalin" userId="88090951-b2cb-49e9-bc48-53012bb5dfcf" providerId="ADAL" clId="{6972AAB0-930A-48C8-B39D-2055BE2EE1AF}" dt="2021-10-03T20:17:07.061" v="7310" actId="1076"/>
          <ac:spMkLst>
            <pc:docMk/>
            <pc:sldMk cId="614680380" sldId="334"/>
            <ac:spMk id="940" creationId="{00000000-0000-0000-0000-000000000000}"/>
          </ac:spMkLst>
        </pc:spChg>
        <pc:spChg chg="mod">
          <ac:chgData name="Singh, Nalin" userId="88090951-b2cb-49e9-bc48-53012bb5dfcf" providerId="ADAL" clId="{6972AAB0-930A-48C8-B39D-2055BE2EE1AF}" dt="2021-10-03T20:16:26.313" v="7305" actId="1076"/>
          <ac:spMkLst>
            <pc:docMk/>
            <pc:sldMk cId="614680380" sldId="334"/>
            <ac:spMk id="941" creationId="{00000000-0000-0000-0000-000000000000}"/>
          </ac:spMkLst>
        </pc:spChg>
        <pc:picChg chg="mod">
          <ac:chgData name="Singh, Nalin" userId="88090951-b2cb-49e9-bc48-53012bb5dfcf" providerId="ADAL" clId="{6972AAB0-930A-48C8-B39D-2055BE2EE1AF}" dt="2021-10-02T18:19:58.838" v="2149" actId="1076"/>
          <ac:picMkLst>
            <pc:docMk/>
            <pc:sldMk cId="614680380" sldId="334"/>
            <ac:picMk id="939" creationId="{00000000-0000-0000-0000-000000000000}"/>
          </ac:picMkLst>
        </pc:picChg>
      </pc:sldChg>
      <pc:sldChg chg="modSp mod">
        <pc:chgData name="Singh, Nalin" userId="88090951-b2cb-49e9-bc48-53012bb5dfcf" providerId="ADAL" clId="{6972AAB0-930A-48C8-B39D-2055BE2EE1AF}" dt="2021-10-03T20:54:05.935" v="8574" actId="1076"/>
        <pc:sldMkLst>
          <pc:docMk/>
          <pc:sldMk cId="4092983816" sldId="335"/>
        </pc:sldMkLst>
        <pc:spChg chg="mod">
          <ac:chgData name="Singh, Nalin" userId="88090951-b2cb-49e9-bc48-53012bb5dfcf" providerId="ADAL" clId="{6972AAB0-930A-48C8-B39D-2055BE2EE1AF}" dt="2021-10-03T20:54:05.935" v="8574" actId="1076"/>
          <ac:spMkLst>
            <pc:docMk/>
            <pc:sldMk cId="4092983816" sldId="335"/>
            <ac:spMk id="940" creationId="{00000000-0000-0000-0000-000000000000}"/>
          </ac:spMkLst>
        </pc:spChg>
        <pc:spChg chg="mod">
          <ac:chgData name="Singh, Nalin" userId="88090951-b2cb-49e9-bc48-53012bb5dfcf" providerId="ADAL" clId="{6972AAB0-930A-48C8-B39D-2055BE2EE1AF}" dt="2021-10-03T20:54:01.349" v="8573" actId="14100"/>
          <ac:spMkLst>
            <pc:docMk/>
            <pc:sldMk cId="4092983816" sldId="335"/>
            <ac:spMk id="941" creationId="{00000000-0000-0000-0000-000000000000}"/>
          </ac:spMkLst>
        </pc:spChg>
      </pc:sldChg>
      <pc:sldChg chg="modSp mod">
        <pc:chgData name="Singh, Nalin" userId="88090951-b2cb-49e9-bc48-53012bb5dfcf" providerId="ADAL" clId="{6972AAB0-930A-48C8-B39D-2055BE2EE1AF}" dt="2021-10-03T17:25:34.407" v="4316" actId="14100"/>
        <pc:sldMkLst>
          <pc:docMk/>
          <pc:sldMk cId="3425667058" sldId="336"/>
        </pc:sldMkLst>
        <pc:spChg chg="mod">
          <ac:chgData name="Singh, Nalin" userId="88090951-b2cb-49e9-bc48-53012bb5dfcf" providerId="ADAL" clId="{6972AAB0-930A-48C8-B39D-2055BE2EE1AF}" dt="2021-10-03T17:25:27.292" v="4315" actId="1076"/>
          <ac:spMkLst>
            <pc:docMk/>
            <pc:sldMk cId="3425667058" sldId="336"/>
            <ac:spMk id="7" creationId="{1A309E14-632F-41A8-9C3F-4C84856FB840}"/>
          </ac:spMkLst>
        </pc:spChg>
        <pc:spChg chg="mod">
          <ac:chgData name="Singh, Nalin" userId="88090951-b2cb-49e9-bc48-53012bb5dfcf" providerId="ADAL" clId="{6972AAB0-930A-48C8-B39D-2055BE2EE1AF}" dt="2021-10-03T17:25:34.407" v="4316" actId="14100"/>
          <ac:spMkLst>
            <pc:docMk/>
            <pc:sldMk cId="3425667058" sldId="336"/>
            <ac:spMk id="940" creationId="{00000000-0000-0000-0000-000000000000}"/>
          </ac:spMkLst>
        </pc:spChg>
        <pc:picChg chg="mod">
          <ac:chgData name="Singh, Nalin" userId="88090951-b2cb-49e9-bc48-53012bb5dfcf" providerId="ADAL" clId="{6972AAB0-930A-48C8-B39D-2055BE2EE1AF}" dt="2021-10-03T17:24:52.801" v="4311" actId="1076"/>
          <ac:picMkLst>
            <pc:docMk/>
            <pc:sldMk cId="3425667058" sldId="336"/>
            <ac:picMk id="939" creationId="{00000000-0000-0000-0000-000000000000}"/>
          </ac:picMkLst>
        </pc:picChg>
      </pc:sldChg>
      <pc:sldChg chg="delSp modSp mod">
        <pc:chgData name="Singh, Nalin" userId="88090951-b2cb-49e9-bc48-53012bb5dfcf" providerId="ADAL" clId="{6972AAB0-930A-48C8-B39D-2055BE2EE1AF}" dt="2021-10-02T00:31:51.147" v="1970" actId="1076"/>
        <pc:sldMkLst>
          <pc:docMk/>
          <pc:sldMk cId="568831789" sldId="337"/>
        </pc:sldMkLst>
        <pc:spChg chg="del">
          <ac:chgData name="Singh, Nalin" userId="88090951-b2cb-49e9-bc48-53012bb5dfcf" providerId="ADAL" clId="{6972AAB0-930A-48C8-B39D-2055BE2EE1AF}" dt="2021-10-02T00:31:19.715" v="1965" actId="478"/>
          <ac:spMkLst>
            <pc:docMk/>
            <pc:sldMk cId="568831789" sldId="337"/>
            <ac:spMk id="7" creationId="{1A309E14-632F-41A8-9C3F-4C84856FB840}"/>
          </ac:spMkLst>
        </pc:spChg>
        <pc:spChg chg="mod">
          <ac:chgData name="Singh, Nalin" userId="88090951-b2cb-49e9-bc48-53012bb5dfcf" providerId="ADAL" clId="{6972AAB0-930A-48C8-B39D-2055BE2EE1AF}" dt="2021-10-02T00:31:51.147" v="1970" actId="1076"/>
          <ac:spMkLst>
            <pc:docMk/>
            <pc:sldMk cId="568831789" sldId="337"/>
            <ac:spMk id="940" creationId="{00000000-0000-0000-0000-000000000000}"/>
          </ac:spMkLst>
        </pc:spChg>
        <pc:spChg chg="mod">
          <ac:chgData name="Singh, Nalin" userId="88090951-b2cb-49e9-bc48-53012bb5dfcf" providerId="ADAL" clId="{6972AAB0-930A-48C8-B39D-2055BE2EE1AF}" dt="2021-10-02T00:31:30.704" v="1967" actId="1076"/>
          <ac:spMkLst>
            <pc:docMk/>
            <pc:sldMk cId="568831789" sldId="337"/>
            <ac:spMk id="941" creationId="{00000000-0000-0000-0000-000000000000}"/>
          </ac:spMkLst>
        </pc:spChg>
        <pc:picChg chg="del">
          <ac:chgData name="Singh, Nalin" userId="88090951-b2cb-49e9-bc48-53012bb5dfcf" providerId="ADAL" clId="{6972AAB0-930A-48C8-B39D-2055BE2EE1AF}" dt="2021-10-02T00:31:22.418" v="1966" actId="478"/>
          <ac:picMkLst>
            <pc:docMk/>
            <pc:sldMk cId="568831789" sldId="337"/>
            <ac:picMk id="939" creationId="{00000000-0000-0000-0000-000000000000}"/>
          </ac:picMkLst>
        </pc:picChg>
      </pc:sldChg>
      <pc:sldChg chg="delSp modSp mod">
        <pc:chgData name="Singh, Nalin" userId="88090951-b2cb-49e9-bc48-53012bb5dfcf" providerId="ADAL" clId="{6972AAB0-930A-48C8-B39D-2055BE2EE1AF}" dt="2021-10-02T18:29:08.750" v="2233" actId="1076"/>
        <pc:sldMkLst>
          <pc:docMk/>
          <pc:sldMk cId="3690326001" sldId="338"/>
        </pc:sldMkLst>
        <pc:spChg chg="mod">
          <ac:chgData name="Singh, Nalin" userId="88090951-b2cb-49e9-bc48-53012bb5dfcf" providerId="ADAL" clId="{6972AAB0-930A-48C8-B39D-2055BE2EE1AF}" dt="2021-10-02T18:29:08.750" v="2233" actId="1076"/>
          <ac:spMkLst>
            <pc:docMk/>
            <pc:sldMk cId="3690326001" sldId="338"/>
            <ac:spMk id="4" creationId="{16F81F05-2A9C-4AEC-85F5-0F0B8420C7FF}"/>
          </ac:spMkLst>
        </pc:spChg>
        <pc:spChg chg="del mod">
          <ac:chgData name="Singh, Nalin" userId="88090951-b2cb-49e9-bc48-53012bb5dfcf" providerId="ADAL" clId="{6972AAB0-930A-48C8-B39D-2055BE2EE1AF}" dt="2021-10-02T18:28:07.906" v="2229" actId="478"/>
          <ac:spMkLst>
            <pc:docMk/>
            <pc:sldMk cId="3690326001" sldId="338"/>
            <ac:spMk id="7" creationId="{1A309E14-632F-41A8-9C3F-4C84856FB840}"/>
          </ac:spMkLst>
        </pc:spChg>
        <pc:spChg chg="mod">
          <ac:chgData name="Singh, Nalin" userId="88090951-b2cb-49e9-bc48-53012bb5dfcf" providerId="ADAL" clId="{6972AAB0-930A-48C8-B39D-2055BE2EE1AF}" dt="2021-10-02T18:28:35.526" v="2230" actId="1076"/>
          <ac:spMkLst>
            <pc:docMk/>
            <pc:sldMk cId="3690326001" sldId="338"/>
            <ac:spMk id="940" creationId="{00000000-0000-0000-0000-000000000000}"/>
          </ac:spMkLst>
        </pc:spChg>
      </pc:sldChg>
      <pc:sldChg chg="delSp modSp mod delCm modNotesTx">
        <pc:chgData name="Singh, Nalin" userId="88090951-b2cb-49e9-bc48-53012bb5dfcf" providerId="ADAL" clId="{6972AAB0-930A-48C8-B39D-2055BE2EE1AF}" dt="2021-10-03T20:58:57.544" v="8760" actId="1036"/>
        <pc:sldMkLst>
          <pc:docMk/>
          <pc:sldMk cId="93573306" sldId="340"/>
        </pc:sldMkLst>
        <pc:spChg chg="del mod">
          <ac:chgData name="Singh, Nalin" userId="88090951-b2cb-49e9-bc48-53012bb5dfcf" providerId="ADAL" clId="{6972AAB0-930A-48C8-B39D-2055BE2EE1AF}" dt="2021-10-03T20:22:44.366" v="7335" actId="478"/>
          <ac:spMkLst>
            <pc:docMk/>
            <pc:sldMk cId="93573306" sldId="340"/>
            <ac:spMk id="5" creationId="{06CFADE4-609B-4889-BD14-EE46A0D2A1FB}"/>
          </ac:spMkLst>
        </pc:spChg>
        <pc:picChg chg="mod">
          <ac:chgData name="Singh, Nalin" userId="88090951-b2cb-49e9-bc48-53012bb5dfcf" providerId="ADAL" clId="{6972AAB0-930A-48C8-B39D-2055BE2EE1AF}" dt="2021-10-03T20:58:57.544" v="8760" actId="1036"/>
          <ac:picMkLst>
            <pc:docMk/>
            <pc:sldMk cId="93573306" sldId="340"/>
            <ac:picMk id="8" creationId="{A9FC72E7-CE36-49A1-91F9-C0FAF0FDD727}"/>
          </ac:picMkLst>
        </pc:picChg>
        <pc:picChg chg="mod">
          <ac:chgData name="Singh, Nalin" userId="88090951-b2cb-49e9-bc48-53012bb5dfcf" providerId="ADAL" clId="{6972AAB0-930A-48C8-B39D-2055BE2EE1AF}" dt="2021-10-02T18:30:26.660" v="2248" actId="1076"/>
          <ac:picMkLst>
            <pc:docMk/>
            <pc:sldMk cId="93573306" sldId="340"/>
            <ac:picMk id="9" creationId="{8785BFC4-5E0B-443C-9F0D-9BABA14226BB}"/>
          </ac:picMkLst>
        </pc:picChg>
      </pc:sldChg>
      <pc:sldChg chg="addSp delSp modSp mod">
        <pc:chgData name="Singh, Nalin" userId="88090951-b2cb-49e9-bc48-53012bb5dfcf" providerId="ADAL" clId="{6972AAB0-930A-48C8-B39D-2055BE2EE1AF}" dt="2021-10-03T19:28:33.611" v="6659" actId="113"/>
        <pc:sldMkLst>
          <pc:docMk/>
          <pc:sldMk cId="2134746547" sldId="341"/>
        </pc:sldMkLst>
        <pc:spChg chg="mod">
          <ac:chgData name="Singh, Nalin" userId="88090951-b2cb-49e9-bc48-53012bb5dfcf" providerId="ADAL" clId="{6972AAB0-930A-48C8-B39D-2055BE2EE1AF}" dt="2021-10-03T17:07:45.098" v="4016" actId="1076"/>
          <ac:spMkLst>
            <pc:docMk/>
            <pc:sldMk cId="2134746547" sldId="341"/>
            <ac:spMk id="3" creationId="{43493D9F-2548-4FDD-8E95-9C12CC9D6B01}"/>
          </ac:spMkLst>
        </pc:spChg>
        <pc:spChg chg="mod">
          <ac:chgData name="Singh, Nalin" userId="88090951-b2cb-49e9-bc48-53012bb5dfcf" providerId="ADAL" clId="{6972AAB0-930A-48C8-B39D-2055BE2EE1AF}" dt="2021-10-03T17:07:18.583" v="4012" actId="1076"/>
          <ac:spMkLst>
            <pc:docMk/>
            <pc:sldMk cId="2134746547" sldId="341"/>
            <ac:spMk id="9" creationId="{E97AD4E5-F858-4248-A058-78C01F60D179}"/>
          </ac:spMkLst>
        </pc:spChg>
        <pc:spChg chg="add del mod">
          <ac:chgData name="Singh, Nalin" userId="88090951-b2cb-49e9-bc48-53012bb5dfcf" providerId="ADAL" clId="{6972AAB0-930A-48C8-B39D-2055BE2EE1AF}" dt="2021-10-03T17:11:35.295" v="4022"/>
          <ac:spMkLst>
            <pc:docMk/>
            <pc:sldMk cId="2134746547" sldId="341"/>
            <ac:spMk id="12" creationId="{1F1773EC-315B-4518-8146-F65565FE1856}"/>
          </ac:spMkLst>
        </pc:spChg>
        <pc:spChg chg="mod">
          <ac:chgData name="Singh, Nalin" userId="88090951-b2cb-49e9-bc48-53012bb5dfcf" providerId="ADAL" clId="{6972AAB0-930A-48C8-B39D-2055BE2EE1AF}" dt="2021-10-03T17:07:55.349" v="4018" actId="1076"/>
          <ac:spMkLst>
            <pc:docMk/>
            <pc:sldMk cId="2134746547" sldId="341"/>
            <ac:spMk id="14" creationId="{76DF33B8-5C5B-4593-8BED-F1E905709C8B}"/>
          </ac:spMkLst>
        </pc:spChg>
        <pc:spChg chg="mod">
          <ac:chgData name="Singh, Nalin" userId="88090951-b2cb-49e9-bc48-53012bb5dfcf" providerId="ADAL" clId="{6972AAB0-930A-48C8-B39D-2055BE2EE1AF}" dt="2021-10-03T17:07:02.115" v="4008" actId="1076"/>
          <ac:spMkLst>
            <pc:docMk/>
            <pc:sldMk cId="2134746547" sldId="341"/>
            <ac:spMk id="19" creationId="{C00763F2-79E4-45E7-8051-903AA1C5969D}"/>
          </ac:spMkLst>
        </pc:spChg>
        <pc:spChg chg="add mod">
          <ac:chgData name="Singh, Nalin" userId="88090951-b2cb-49e9-bc48-53012bb5dfcf" providerId="ADAL" clId="{6972AAB0-930A-48C8-B39D-2055BE2EE1AF}" dt="2021-10-03T19:28:33.611" v="6659" actId="113"/>
          <ac:spMkLst>
            <pc:docMk/>
            <pc:sldMk cId="2134746547" sldId="341"/>
            <ac:spMk id="26" creationId="{CED73F30-EBF1-48C5-84AC-E1139A6FA7A6}"/>
          </ac:spMkLst>
        </pc:spChg>
        <pc:spChg chg="add mod">
          <ac:chgData name="Singh, Nalin" userId="88090951-b2cb-49e9-bc48-53012bb5dfcf" providerId="ADAL" clId="{6972AAB0-930A-48C8-B39D-2055BE2EE1AF}" dt="2021-10-03T17:13:34.084" v="4158" actId="20577"/>
          <ac:spMkLst>
            <pc:docMk/>
            <pc:sldMk cId="2134746547" sldId="341"/>
            <ac:spMk id="27" creationId="{9A2A2DE6-56AA-43E3-BFB7-AB312EDA5A5B}"/>
          </ac:spMkLst>
        </pc:spChg>
        <pc:picChg chg="mod">
          <ac:chgData name="Singh, Nalin" userId="88090951-b2cb-49e9-bc48-53012bb5dfcf" providerId="ADAL" clId="{6972AAB0-930A-48C8-B39D-2055BE2EE1AF}" dt="2021-10-03T17:07:18.583" v="4012" actId="1076"/>
          <ac:picMkLst>
            <pc:docMk/>
            <pc:sldMk cId="2134746547" sldId="341"/>
            <ac:picMk id="2" creationId="{8CECEA17-4B7A-4EA4-9FC9-952449B3B568}"/>
          </ac:picMkLst>
        </pc:picChg>
        <pc:picChg chg="mod">
          <ac:chgData name="Singh, Nalin" userId="88090951-b2cb-49e9-bc48-53012bb5dfcf" providerId="ADAL" clId="{6972AAB0-930A-48C8-B39D-2055BE2EE1AF}" dt="2021-10-03T17:07:55.349" v="4018" actId="1076"/>
          <ac:picMkLst>
            <pc:docMk/>
            <pc:sldMk cId="2134746547" sldId="341"/>
            <ac:picMk id="5" creationId="{29051C5C-FC00-4465-9405-AC548C939BFA}"/>
          </ac:picMkLst>
        </pc:picChg>
        <pc:picChg chg="mod">
          <ac:chgData name="Singh, Nalin" userId="88090951-b2cb-49e9-bc48-53012bb5dfcf" providerId="ADAL" clId="{6972AAB0-930A-48C8-B39D-2055BE2EE1AF}" dt="2021-10-03T17:07:18.583" v="4012" actId="1076"/>
          <ac:picMkLst>
            <pc:docMk/>
            <pc:sldMk cId="2134746547" sldId="341"/>
            <ac:picMk id="6" creationId="{D17439EA-E886-4BCC-87A4-54319AFDDE5E}"/>
          </ac:picMkLst>
        </pc:picChg>
        <pc:picChg chg="mod">
          <ac:chgData name="Singh, Nalin" userId="88090951-b2cb-49e9-bc48-53012bb5dfcf" providerId="ADAL" clId="{6972AAB0-930A-48C8-B39D-2055BE2EE1AF}" dt="2021-10-03T17:07:55.349" v="4018" actId="1076"/>
          <ac:picMkLst>
            <pc:docMk/>
            <pc:sldMk cId="2134746547" sldId="341"/>
            <ac:picMk id="7" creationId="{1F6A14E0-F4B2-495B-9B9C-50168CD938F9}"/>
          </ac:picMkLst>
        </pc:picChg>
        <pc:picChg chg="mod">
          <ac:chgData name="Singh, Nalin" userId="88090951-b2cb-49e9-bc48-53012bb5dfcf" providerId="ADAL" clId="{6972AAB0-930A-48C8-B39D-2055BE2EE1AF}" dt="2021-10-03T17:07:47.919" v="4017" actId="1076"/>
          <ac:picMkLst>
            <pc:docMk/>
            <pc:sldMk cId="2134746547" sldId="341"/>
            <ac:picMk id="8" creationId="{452C76CC-92AD-4B77-81BE-0196B138C8F3}"/>
          </ac:picMkLst>
        </pc:picChg>
        <pc:picChg chg="mod">
          <ac:chgData name="Singh, Nalin" userId="88090951-b2cb-49e9-bc48-53012bb5dfcf" providerId="ADAL" clId="{6972AAB0-930A-48C8-B39D-2055BE2EE1AF}" dt="2021-10-03T17:07:04.483" v="4009" actId="1076"/>
          <ac:picMkLst>
            <pc:docMk/>
            <pc:sldMk cId="2134746547" sldId="341"/>
            <ac:picMk id="11" creationId="{462E6D44-BB6F-4794-B6F5-6C3A838EAC80}"/>
          </ac:picMkLst>
        </pc:picChg>
      </pc:sldChg>
      <pc:sldChg chg="modSp mod">
        <pc:chgData name="Singh, Nalin" userId="88090951-b2cb-49e9-bc48-53012bb5dfcf" providerId="ADAL" clId="{6972AAB0-930A-48C8-B39D-2055BE2EE1AF}" dt="2021-10-03T15:03:46.231" v="3822" actId="14100"/>
        <pc:sldMkLst>
          <pc:docMk/>
          <pc:sldMk cId="448664178" sldId="342"/>
        </pc:sldMkLst>
        <pc:spChg chg="mod">
          <ac:chgData name="Singh, Nalin" userId="88090951-b2cb-49e9-bc48-53012bb5dfcf" providerId="ADAL" clId="{6972AAB0-930A-48C8-B39D-2055BE2EE1AF}" dt="2021-10-03T15:03:46.231" v="3822" actId="14100"/>
          <ac:spMkLst>
            <pc:docMk/>
            <pc:sldMk cId="448664178" sldId="342"/>
            <ac:spMk id="3" creationId="{38217046-B304-43FE-A54B-1C39187ACC0E}"/>
          </ac:spMkLst>
        </pc:spChg>
        <pc:spChg chg="mod">
          <ac:chgData name="Singh, Nalin" userId="88090951-b2cb-49e9-bc48-53012bb5dfcf" providerId="ADAL" clId="{6972AAB0-930A-48C8-B39D-2055BE2EE1AF}" dt="2021-10-02T19:15:02.496" v="2612" actId="20577"/>
          <ac:spMkLst>
            <pc:docMk/>
            <pc:sldMk cId="448664178" sldId="342"/>
            <ac:spMk id="1614" creationId="{00000000-0000-0000-0000-000000000000}"/>
          </ac:spMkLst>
        </pc:spChg>
      </pc:sldChg>
      <pc:sldChg chg="addSp modSp">
        <pc:chgData name="Singh, Nalin" userId="88090951-b2cb-49e9-bc48-53012bb5dfcf" providerId="ADAL" clId="{6972AAB0-930A-48C8-B39D-2055BE2EE1AF}" dt="2021-10-03T15:03:56.195" v="3823"/>
        <pc:sldMkLst>
          <pc:docMk/>
          <pc:sldMk cId="1838328790" sldId="343"/>
        </pc:sldMkLst>
        <pc:spChg chg="add mod">
          <ac:chgData name="Singh, Nalin" userId="88090951-b2cb-49e9-bc48-53012bb5dfcf" providerId="ADAL" clId="{6972AAB0-930A-48C8-B39D-2055BE2EE1AF}" dt="2021-10-03T15:03:56.195" v="3823"/>
          <ac:spMkLst>
            <pc:docMk/>
            <pc:sldMk cId="1838328790" sldId="343"/>
            <ac:spMk id="20" creationId="{E1312C00-EC65-4C52-BF71-76797A805A5C}"/>
          </ac:spMkLst>
        </pc:spChg>
      </pc:sldChg>
      <pc:sldChg chg="addSp modSp mod">
        <pc:chgData name="Singh, Nalin" userId="88090951-b2cb-49e9-bc48-53012bb5dfcf" providerId="ADAL" clId="{6972AAB0-930A-48C8-B39D-2055BE2EE1AF}" dt="2021-10-03T15:04:03.399" v="3825" actId="1076"/>
        <pc:sldMkLst>
          <pc:docMk/>
          <pc:sldMk cId="3794453564" sldId="344"/>
        </pc:sldMkLst>
        <pc:spChg chg="add mod">
          <ac:chgData name="Singh, Nalin" userId="88090951-b2cb-49e9-bc48-53012bb5dfcf" providerId="ADAL" clId="{6972AAB0-930A-48C8-B39D-2055BE2EE1AF}" dt="2021-10-03T15:04:03.399" v="3825" actId="1076"/>
          <ac:spMkLst>
            <pc:docMk/>
            <pc:sldMk cId="3794453564" sldId="344"/>
            <ac:spMk id="21" creationId="{140A421F-FF44-41A0-8F6D-217DBAFD0595}"/>
          </ac:spMkLst>
        </pc:spChg>
      </pc:sldChg>
      <pc:sldChg chg="addSp modSp mod">
        <pc:chgData name="Singh, Nalin" userId="88090951-b2cb-49e9-bc48-53012bb5dfcf" providerId="ADAL" clId="{6972AAB0-930A-48C8-B39D-2055BE2EE1AF}" dt="2021-10-03T20:26:19.128" v="7405" actId="14100"/>
        <pc:sldMkLst>
          <pc:docMk/>
          <pc:sldMk cId="1257632720" sldId="346"/>
        </pc:sldMkLst>
        <pc:spChg chg="mod">
          <ac:chgData name="Singh, Nalin" userId="88090951-b2cb-49e9-bc48-53012bb5dfcf" providerId="ADAL" clId="{6972AAB0-930A-48C8-B39D-2055BE2EE1AF}" dt="2021-10-03T17:14:03.714" v="4164" actId="1076"/>
          <ac:spMkLst>
            <pc:docMk/>
            <pc:sldMk cId="1257632720" sldId="346"/>
            <ac:spMk id="9" creationId="{E97AD4E5-F858-4248-A058-78C01F60D179}"/>
          </ac:spMkLst>
        </pc:spChg>
        <pc:spChg chg="mod">
          <ac:chgData name="Singh, Nalin" userId="88090951-b2cb-49e9-bc48-53012bb5dfcf" providerId="ADAL" clId="{6972AAB0-930A-48C8-B39D-2055BE2EE1AF}" dt="2021-10-03T17:16:46.052" v="4221" actId="1076"/>
          <ac:spMkLst>
            <pc:docMk/>
            <pc:sldMk cId="1257632720" sldId="346"/>
            <ac:spMk id="14" creationId="{76DF33B8-5C5B-4593-8BED-F1E905709C8B}"/>
          </ac:spMkLst>
        </pc:spChg>
        <pc:spChg chg="mod">
          <ac:chgData name="Singh, Nalin" userId="88090951-b2cb-49e9-bc48-53012bb5dfcf" providerId="ADAL" clId="{6972AAB0-930A-48C8-B39D-2055BE2EE1AF}" dt="2021-10-03T17:14:03.714" v="4164" actId="1076"/>
          <ac:spMkLst>
            <pc:docMk/>
            <pc:sldMk cId="1257632720" sldId="346"/>
            <ac:spMk id="19" creationId="{C00763F2-79E4-45E7-8051-903AA1C5969D}"/>
          </ac:spMkLst>
        </pc:spChg>
        <pc:spChg chg="add mod">
          <ac:chgData name="Singh, Nalin" userId="88090951-b2cb-49e9-bc48-53012bb5dfcf" providerId="ADAL" clId="{6972AAB0-930A-48C8-B39D-2055BE2EE1AF}" dt="2021-10-03T17:16:11.541" v="4220" actId="20577"/>
          <ac:spMkLst>
            <pc:docMk/>
            <pc:sldMk cId="1257632720" sldId="346"/>
            <ac:spMk id="20" creationId="{45D37601-126A-49C1-986E-D7B929A88696}"/>
          </ac:spMkLst>
        </pc:spChg>
        <pc:spChg chg="add mod">
          <ac:chgData name="Singh, Nalin" userId="88090951-b2cb-49e9-bc48-53012bb5dfcf" providerId="ADAL" clId="{6972AAB0-930A-48C8-B39D-2055BE2EE1AF}" dt="2021-10-03T20:26:19.128" v="7405" actId="14100"/>
          <ac:spMkLst>
            <pc:docMk/>
            <pc:sldMk cId="1257632720" sldId="346"/>
            <ac:spMk id="21" creationId="{A60EBC44-3201-4F51-9AEA-E8E14BA12C21}"/>
          </ac:spMkLst>
        </pc:spChg>
        <pc:picChg chg="mod">
          <ac:chgData name="Singh, Nalin" userId="88090951-b2cb-49e9-bc48-53012bb5dfcf" providerId="ADAL" clId="{6972AAB0-930A-48C8-B39D-2055BE2EE1AF}" dt="2021-10-03T17:14:03.714" v="4164" actId="1076"/>
          <ac:picMkLst>
            <pc:docMk/>
            <pc:sldMk cId="1257632720" sldId="346"/>
            <ac:picMk id="4" creationId="{9858C857-2885-4722-8037-3E89856F354D}"/>
          </ac:picMkLst>
        </pc:picChg>
        <pc:picChg chg="mod">
          <ac:chgData name="Singh, Nalin" userId="88090951-b2cb-49e9-bc48-53012bb5dfcf" providerId="ADAL" clId="{6972AAB0-930A-48C8-B39D-2055BE2EE1AF}" dt="2021-10-03T17:14:03.714" v="4164" actId="1076"/>
          <ac:picMkLst>
            <pc:docMk/>
            <pc:sldMk cId="1257632720" sldId="346"/>
            <ac:picMk id="10" creationId="{C8411045-B69B-4A11-AE4D-B66A558F3617}"/>
          </ac:picMkLst>
        </pc:picChg>
        <pc:picChg chg="mod">
          <ac:chgData name="Singh, Nalin" userId="88090951-b2cb-49e9-bc48-53012bb5dfcf" providerId="ADAL" clId="{6972AAB0-930A-48C8-B39D-2055BE2EE1AF}" dt="2021-10-03T17:14:03.714" v="4164" actId="1076"/>
          <ac:picMkLst>
            <pc:docMk/>
            <pc:sldMk cId="1257632720" sldId="346"/>
            <ac:picMk id="12" creationId="{D47DCB22-807B-436A-A8D8-85C8D9AFC450}"/>
          </ac:picMkLst>
        </pc:picChg>
        <pc:picChg chg="mod">
          <ac:chgData name="Singh, Nalin" userId="88090951-b2cb-49e9-bc48-53012bb5dfcf" providerId="ADAL" clId="{6972AAB0-930A-48C8-B39D-2055BE2EE1AF}" dt="2021-10-03T17:16:46.052" v="4221" actId="1076"/>
          <ac:picMkLst>
            <pc:docMk/>
            <pc:sldMk cId="1257632720" sldId="346"/>
            <ac:picMk id="13" creationId="{D20799A2-9CAA-40B1-A3FB-9A6398D9A930}"/>
          </ac:picMkLst>
        </pc:picChg>
        <pc:picChg chg="mod">
          <ac:chgData name="Singh, Nalin" userId="88090951-b2cb-49e9-bc48-53012bb5dfcf" providerId="ADAL" clId="{6972AAB0-930A-48C8-B39D-2055BE2EE1AF}" dt="2021-10-03T17:16:46.052" v="4221" actId="1076"/>
          <ac:picMkLst>
            <pc:docMk/>
            <pc:sldMk cId="1257632720" sldId="346"/>
            <ac:picMk id="15" creationId="{A6FD953B-C4F4-46AA-B098-F023C526E8E1}"/>
          </ac:picMkLst>
        </pc:picChg>
        <pc:picChg chg="mod">
          <ac:chgData name="Singh, Nalin" userId="88090951-b2cb-49e9-bc48-53012bb5dfcf" providerId="ADAL" clId="{6972AAB0-930A-48C8-B39D-2055BE2EE1AF}" dt="2021-10-03T17:16:46.052" v="4221" actId="1076"/>
          <ac:picMkLst>
            <pc:docMk/>
            <pc:sldMk cId="1257632720" sldId="346"/>
            <ac:picMk id="16" creationId="{446DB8EE-16F7-4415-B5A5-4FC95432998C}"/>
          </ac:picMkLst>
        </pc:picChg>
      </pc:sldChg>
      <pc:sldChg chg="addSp delSp modSp mod">
        <pc:chgData name="Singh, Nalin" userId="88090951-b2cb-49e9-bc48-53012bb5dfcf" providerId="ADAL" clId="{6972AAB0-930A-48C8-B39D-2055BE2EE1AF}" dt="2021-10-03T19:28:57.573" v="6663" actId="27636"/>
        <pc:sldMkLst>
          <pc:docMk/>
          <pc:sldMk cId="283119497" sldId="347"/>
        </pc:sldMkLst>
        <pc:spChg chg="del">
          <ac:chgData name="Singh, Nalin" userId="88090951-b2cb-49e9-bc48-53012bb5dfcf" providerId="ADAL" clId="{6972AAB0-930A-48C8-B39D-2055BE2EE1AF}" dt="2021-10-03T17:08:59.015" v="4019" actId="478"/>
          <ac:spMkLst>
            <pc:docMk/>
            <pc:sldMk cId="283119497" sldId="347"/>
            <ac:spMk id="3" creationId="{43493D9F-2548-4FDD-8E95-9C12CC9D6B01}"/>
          </ac:spMkLst>
        </pc:spChg>
        <pc:spChg chg="del">
          <ac:chgData name="Singh, Nalin" userId="88090951-b2cb-49e9-bc48-53012bb5dfcf" providerId="ADAL" clId="{6972AAB0-930A-48C8-B39D-2055BE2EE1AF}" dt="2021-10-03T17:08:59.015" v="4019" actId="478"/>
          <ac:spMkLst>
            <pc:docMk/>
            <pc:sldMk cId="283119497" sldId="347"/>
            <ac:spMk id="14" creationId="{76DF33B8-5C5B-4593-8BED-F1E905709C8B}"/>
          </ac:spMkLst>
        </pc:spChg>
        <pc:spChg chg="del mod">
          <ac:chgData name="Singh, Nalin" userId="88090951-b2cb-49e9-bc48-53012bb5dfcf" providerId="ADAL" clId="{6972AAB0-930A-48C8-B39D-2055BE2EE1AF}" dt="2021-10-03T17:19:04.667" v="4236" actId="478"/>
          <ac:spMkLst>
            <pc:docMk/>
            <pc:sldMk cId="283119497" sldId="347"/>
            <ac:spMk id="20" creationId="{93D9A4B6-B49C-423F-8620-B9B5341DEDCB}"/>
          </ac:spMkLst>
        </pc:spChg>
        <pc:spChg chg="add mod">
          <ac:chgData name="Singh, Nalin" userId="88090951-b2cb-49e9-bc48-53012bb5dfcf" providerId="ADAL" clId="{6972AAB0-930A-48C8-B39D-2055BE2EE1AF}" dt="2021-10-03T19:28:45.004" v="6661" actId="113"/>
          <ac:spMkLst>
            <pc:docMk/>
            <pc:sldMk cId="283119497" sldId="347"/>
            <ac:spMk id="21" creationId="{B9D39E16-515E-4652-87EF-1662E2ECE67D}"/>
          </ac:spMkLst>
        </pc:spChg>
        <pc:spChg chg="mod">
          <ac:chgData name="Singh, Nalin" userId="88090951-b2cb-49e9-bc48-53012bb5dfcf" providerId="ADAL" clId="{6972AAB0-930A-48C8-B39D-2055BE2EE1AF}" dt="2021-10-03T19:28:57.573" v="6663" actId="27636"/>
          <ac:spMkLst>
            <pc:docMk/>
            <pc:sldMk cId="283119497" sldId="347"/>
            <ac:spMk id="746" creationId="{00000000-0000-0000-0000-000000000000}"/>
          </ac:spMkLst>
        </pc:spChg>
        <pc:picChg chg="del">
          <ac:chgData name="Singh, Nalin" userId="88090951-b2cb-49e9-bc48-53012bb5dfcf" providerId="ADAL" clId="{6972AAB0-930A-48C8-B39D-2055BE2EE1AF}" dt="2021-10-03T17:08:59.015" v="4019" actId="478"/>
          <ac:picMkLst>
            <pc:docMk/>
            <pc:sldMk cId="283119497" sldId="347"/>
            <ac:picMk id="7" creationId="{489D92DD-0DFE-4B48-A3F3-1EB115328116}"/>
          </ac:picMkLst>
        </pc:picChg>
        <pc:picChg chg="del">
          <ac:chgData name="Singh, Nalin" userId="88090951-b2cb-49e9-bc48-53012bb5dfcf" providerId="ADAL" clId="{6972AAB0-930A-48C8-B39D-2055BE2EE1AF}" dt="2021-10-03T17:08:59.015" v="4019" actId="478"/>
          <ac:picMkLst>
            <pc:docMk/>
            <pc:sldMk cId="283119497" sldId="347"/>
            <ac:picMk id="8" creationId="{383A107C-A8E7-4643-97A0-D6186BF14394}"/>
          </ac:picMkLst>
        </pc:picChg>
        <pc:picChg chg="del">
          <ac:chgData name="Singh, Nalin" userId="88090951-b2cb-49e9-bc48-53012bb5dfcf" providerId="ADAL" clId="{6972AAB0-930A-48C8-B39D-2055BE2EE1AF}" dt="2021-10-03T17:08:59.015" v="4019" actId="478"/>
          <ac:picMkLst>
            <pc:docMk/>
            <pc:sldMk cId="283119497" sldId="347"/>
            <ac:picMk id="11" creationId="{946C97D9-5049-4D8E-B637-FC262C837D8C}"/>
          </ac:picMkLst>
        </pc:picChg>
      </pc:sldChg>
      <pc:sldChg chg="delSp modSp new mod">
        <pc:chgData name="Singh, Nalin" userId="88090951-b2cb-49e9-bc48-53012bb5dfcf" providerId="ADAL" clId="{6972AAB0-930A-48C8-B39D-2055BE2EE1AF}" dt="2021-10-03T19:34:22.713" v="6676" actId="1076"/>
        <pc:sldMkLst>
          <pc:docMk/>
          <pc:sldMk cId="1053334108" sldId="348"/>
        </pc:sldMkLst>
        <pc:spChg chg="del">
          <ac:chgData name="Singh, Nalin" userId="88090951-b2cb-49e9-bc48-53012bb5dfcf" providerId="ADAL" clId="{6972AAB0-930A-48C8-B39D-2055BE2EE1AF}" dt="2021-10-02T21:24:23.145" v="3714" actId="478"/>
          <ac:spMkLst>
            <pc:docMk/>
            <pc:sldMk cId="1053334108" sldId="348"/>
            <ac:spMk id="2" creationId="{AC937B2D-15A8-454C-82E4-3DBF8353A0F8}"/>
          </ac:spMkLst>
        </pc:spChg>
        <pc:spChg chg="del">
          <ac:chgData name="Singh, Nalin" userId="88090951-b2cb-49e9-bc48-53012bb5dfcf" providerId="ADAL" clId="{6972AAB0-930A-48C8-B39D-2055BE2EE1AF}" dt="2021-10-02T21:24:23.145" v="3714" actId="478"/>
          <ac:spMkLst>
            <pc:docMk/>
            <pc:sldMk cId="1053334108" sldId="348"/>
            <ac:spMk id="3" creationId="{136ECD5B-ABC5-4E4E-8E52-57A1662D07C2}"/>
          </ac:spMkLst>
        </pc:spChg>
        <pc:spChg chg="del">
          <ac:chgData name="Singh, Nalin" userId="88090951-b2cb-49e9-bc48-53012bb5dfcf" providerId="ADAL" clId="{6972AAB0-930A-48C8-B39D-2055BE2EE1AF}" dt="2021-10-02T21:24:23.145" v="3714" actId="478"/>
          <ac:spMkLst>
            <pc:docMk/>
            <pc:sldMk cId="1053334108" sldId="348"/>
            <ac:spMk id="4" creationId="{E60DFB8F-F14E-4123-A0A3-C43F2A303845}"/>
          </ac:spMkLst>
        </pc:spChg>
        <pc:spChg chg="del">
          <ac:chgData name="Singh, Nalin" userId="88090951-b2cb-49e9-bc48-53012bb5dfcf" providerId="ADAL" clId="{6972AAB0-930A-48C8-B39D-2055BE2EE1AF}" dt="2021-10-02T21:24:23.145" v="3714" actId="478"/>
          <ac:spMkLst>
            <pc:docMk/>
            <pc:sldMk cId="1053334108" sldId="348"/>
            <ac:spMk id="5" creationId="{082C0447-4956-499B-9B29-3CDE27779905}"/>
          </ac:spMkLst>
        </pc:spChg>
        <pc:spChg chg="del">
          <ac:chgData name="Singh, Nalin" userId="88090951-b2cb-49e9-bc48-53012bb5dfcf" providerId="ADAL" clId="{6972AAB0-930A-48C8-B39D-2055BE2EE1AF}" dt="2021-10-02T21:24:23.145" v="3714" actId="478"/>
          <ac:spMkLst>
            <pc:docMk/>
            <pc:sldMk cId="1053334108" sldId="348"/>
            <ac:spMk id="6" creationId="{AAA80E91-82AA-4234-976D-252D4BE24606}"/>
          </ac:spMkLst>
        </pc:spChg>
        <pc:spChg chg="del">
          <ac:chgData name="Singh, Nalin" userId="88090951-b2cb-49e9-bc48-53012bb5dfcf" providerId="ADAL" clId="{6972AAB0-930A-48C8-B39D-2055BE2EE1AF}" dt="2021-10-02T21:24:23.145" v="3714" actId="478"/>
          <ac:spMkLst>
            <pc:docMk/>
            <pc:sldMk cId="1053334108" sldId="348"/>
            <ac:spMk id="7" creationId="{4EFEF7D6-D34E-4AAE-B7BB-C940F65E357D}"/>
          </ac:spMkLst>
        </pc:spChg>
        <pc:spChg chg="del">
          <ac:chgData name="Singh, Nalin" userId="88090951-b2cb-49e9-bc48-53012bb5dfcf" providerId="ADAL" clId="{6972AAB0-930A-48C8-B39D-2055BE2EE1AF}" dt="2021-10-02T21:24:23.145" v="3714" actId="478"/>
          <ac:spMkLst>
            <pc:docMk/>
            <pc:sldMk cId="1053334108" sldId="348"/>
            <ac:spMk id="8" creationId="{89C4BAA2-68F2-49BE-9355-D8C560286542}"/>
          </ac:spMkLst>
        </pc:spChg>
        <pc:spChg chg="del">
          <ac:chgData name="Singh, Nalin" userId="88090951-b2cb-49e9-bc48-53012bb5dfcf" providerId="ADAL" clId="{6972AAB0-930A-48C8-B39D-2055BE2EE1AF}" dt="2021-10-02T21:24:23.145" v="3714" actId="478"/>
          <ac:spMkLst>
            <pc:docMk/>
            <pc:sldMk cId="1053334108" sldId="348"/>
            <ac:spMk id="9" creationId="{F42100A5-A1FD-4538-B96C-384DA182AF56}"/>
          </ac:spMkLst>
        </pc:spChg>
        <pc:spChg chg="del">
          <ac:chgData name="Singh, Nalin" userId="88090951-b2cb-49e9-bc48-53012bb5dfcf" providerId="ADAL" clId="{6972AAB0-930A-48C8-B39D-2055BE2EE1AF}" dt="2021-10-02T21:24:23.145" v="3714" actId="478"/>
          <ac:spMkLst>
            <pc:docMk/>
            <pc:sldMk cId="1053334108" sldId="348"/>
            <ac:spMk id="10" creationId="{AD59A0DC-E725-4FEC-8D07-2AD43B0D05DC}"/>
          </ac:spMkLst>
        </pc:spChg>
        <pc:picChg chg="mod">
          <ac:chgData name="Singh, Nalin" userId="88090951-b2cb-49e9-bc48-53012bb5dfcf" providerId="ADAL" clId="{6972AAB0-930A-48C8-B39D-2055BE2EE1AF}" dt="2021-10-03T19:34:22.713" v="6676" actId="1076"/>
          <ac:picMkLst>
            <pc:docMk/>
            <pc:sldMk cId="1053334108" sldId="348"/>
            <ac:picMk id="2" creationId="{9934FD38-61D6-4DA0-809E-B67907561AA0}"/>
          </ac:picMkLst>
        </pc:picChg>
      </pc:sldChg>
      <pc:sldChg chg="addSp delSp modSp mod">
        <pc:chgData name="Singh, Nalin" userId="88090951-b2cb-49e9-bc48-53012bb5dfcf" providerId="ADAL" clId="{6972AAB0-930A-48C8-B39D-2055BE2EE1AF}" dt="2021-10-03T18:07:38.435" v="4897" actId="1076"/>
        <pc:sldMkLst>
          <pc:docMk/>
          <pc:sldMk cId="3570228820" sldId="349"/>
        </pc:sldMkLst>
        <pc:spChg chg="del">
          <ac:chgData name="Singh, Nalin" userId="88090951-b2cb-49e9-bc48-53012bb5dfcf" providerId="ADAL" clId="{6972AAB0-930A-48C8-B39D-2055BE2EE1AF}" dt="2021-10-03T17:29:40.495" v="4362" actId="21"/>
          <ac:spMkLst>
            <pc:docMk/>
            <pc:sldMk cId="3570228820" sldId="349"/>
            <ac:spMk id="18" creationId="{B12D467A-7954-4344-B77F-A7AECED6311B}"/>
          </ac:spMkLst>
        </pc:spChg>
        <pc:spChg chg="del">
          <ac:chgData name="Singh, Nalin" userId="88090951-b2cb-49e9-bc48-53012bb5dfcf" providerId="ADAL" clId="{6972AAB0-930A-48C8-B39D-2055BE2EE1AF}" dt="2021-10-03T17:29:40.495" v="4362" actId="21"/>
          <ac:spMkLst>
            <pc:docMk/>
            <pc:sldMk cId="3570228820" sldId="349"/>
            <ac:spMk id="19" creationId="{DBCD5ABE-FF5E-4A19-8D9D-0686555B8FA6}"/>
          </ac:spMkLst>
        </pc:spChg>
        <pc:spChg chg="del">
          <ac:chgData name="Singh, Nalin" userId="88090951-b2cb-49e9-bc48-53012bb5dfcf" providerId="ADAL" clId="{6972AAB0-930A-48C8-B39D-2055BE2EE1AF}" dt="2021-10-03T17:29:40.495" v="4362" actId="21"/>
          <ac:spMkLst>
            <pc:docMk/>
            <pc:sldMk cId="3570228820" sldId="349"/>
            <ac:spMk id="20" creationId="{F3E239F2-18D3-4E38-B501-C6CE999FF542}"/>
          </ac:spMkLst>
        </pc:spChg>
        <pc:spChg chg="del">
          <ac:chgData name="Singh, Nalin" userId="88090951-b2cb-49e9-bc48-53012bb5dfcf" providerId="ADAL" clId="{6972AAB0-930A-48C8-B39D-2055BE2EE1AF}" dt="2021-10-03T17:29:40.495" v="4362" actId="21"/>
          <ac:spMkLst>
            <pc:docMk/>
            <pc:sldMk cId="3570228820" sldId="349"/>
            <ac:spMk id="21" creationId="{D35A61D3-6158-4ED6-B722-AEE942B9F8DE}"/>
          </ac:spMkLst>
        </pc:spChg>
        <pc:spChg chg="mod">
          <ac:chgData name="Singh, Nalin" userId="88090951-b2cb-49e9-bc48-53012bb5dfcf" providerId="ADAL" clId="{6972AAB0-930A-48C8-B39D-2055BE2EE1AF}" dt="2021-10-03T18:06:53.406" v="4892" actId="255"/>
          <ac:spMkLst>
            <pc:docMk/>
            <pc:sldMk cId="3570228820" sldId="349"/>
            <ac:spMk id="22" creationId="{465EFEE3-C00D-4915-B701-7076F9A97BFD}"/>
          </ac:spMkLst>
        </pc:spChg>
        <pc:spChg chg="del">
          <ac:chgData name="Singh, Nalin" userId="88090951-b2cb-49e9-bc48-53012bb5dfcf" providerId="ADAL" clId="{6972AAB0-930A-48C8-B39D-2055BE2EE1AF}" dt="2021-10-03T17:29:40.495" v="4362" actId="21"/>
          <ac:spMkLst>
            <pc:docMk/>
            <pc:sldMk cId="3570228820" sldId="349"/>
            <ac:spMk id="23" creationId="{1328EED4-AFC0-476A-B933-C02D0E4570E3}"/>
          </ac:spMkLst>
        </pc:spChg>
        <pc:spChg chg="del">
          <ac:chgData name="Singh, Nalin" userId="88090951-b2cb-49e9-bc48-53012bb5dfcf" providerId="ADAL" clId="{6972AAB0-930A-48C8-B39D-2055BE2EE1AF}" dt="2021-10-03T17:29:40.495" v="4362" actId="21"/>
          <ac:spMkLst>
            <pc:docMk/>
            <pc:sldMk cId="3570228820" sldId="349"/>
            <ac:spMk id="24" creationId="{9113AEA6-6835-4F68-9A4A-BE12659F37FD}"/>
          </ac:spMkLst>
        </pc:spChg>
        <pc:spChg chg="add del mod">
          <ac:chgData name="Singh, Nalin" userId="88090951-b2cb-49e9-bc48-53012bb5dfcf" providerId="ADAL" clId="{6972AAB0-930A-48C8-B39D-2055BE2EE1AF}" dt="2021-10-03T17:31:24.229" v="4387"/>
          <ac:spMkLst>
            <pc:docMk/>
            <pc:sldMk cId="3570228820" sldId="349"/>
            <ac:spMk id="31" creationId="{29BC2A49-DD1E-401E-862A-E8A0EBB86799}"/>
          </ac:spMkLst>
        </pc:spChg>
        <pc:spChg chg="add del mod">
          <ac:chgData name="Singh, Nalin" userId="88090951-b2cb-49e9-bc48-53012bb5dfcf" providerId="ADAL" clId="{6972AAB0-930A-48C8-B39D-2055BE2EE1AF}" dt="2021-10-03T17:31:24.229" v="4387"/>
          <ac:spMkLst>
            <pc:docMk/>
            <pc:sldMk cId="3570228820" sldId="349"/>
            <ac:spMk id="32" creationId="{0CAA5970-0A7C-457E-87D4-F14335564AA0}"/>
          </ac:spMkLst>
        </pc:spChg>
        <pc:spChg chg="add del mod">
          <ac:chgData name="Singh, Nalin" userId="88090951-b2cb-49e9-bc48-53012bb5dfcf" providerId="ADAL" clId="{6972AAB0-930A-48C8-B39D-2055BE2EE1AF}" dt="2021-10-03T17:31:24.229" v="4387"/>
          <ac:spMkLst>
            <pc:docMk/>
            <pc:sldMk cId="3570228820" sldId="349"/>
            <ac:spMk id="33" creationId="{56DB859F-46FC-4225-B331-521B5E95DD09}"/>
          </ac:spMkLst>
        </pc:spChg>
        <pc:spChg chg="add del mod">
          <ac:chgData name="Singh, Nalin" userId="88090951-b2cb-49e9-bc48-53012bb5dfcf" providerId="ADAL" clId="{6972AAB0-930A-48C8-B39D-2055BE2EE1AF}" dt="2021-10-03T17:31:24.229" v="4387"/>
          <ac:spMkLst>
            <pc:docMk/>
            <pc:sldMk cId="3570228820" sldId="349"/>
            <ac:spMk id="34" creationId="{4BEC3103-4345-41FD-BB79-5492D9B6FF38}"/>
          </ac:spMkLst>
        </pc:spChg>
        <pc:spChg chg="add del mod">
          <ac:chgData name="Singh, Nalin" userId="88090951-b2cb-49e9-bc48-53012bb5dfcf" providerId="ADAL" clId="{6972AAB0-930A-48C8-B39D-2055BE2EE1AF}" dt="2021-10-03T17:31:24.229" v="4387"/>
          <ac:spMkLst>
            <pc:docMk/>
            <pc:sldMk cId="3570228820" sldId="349"/>
            <ac:spMk id="35" creationId="{B9A747B9-6B7C-4EC0-A25D-83048FB2A33E}"/>
          </ac:spMkLst>
        </pc:spChg>
        <pc:spChg chg="add del mod">
          <ac:chgData name="Singh, Nalin" userId="88090951-b2cb-49e9-bc48-53012bb5dfcf" providerId="ADAL" clId="{6972AAB0-930A-48C8-B39D-2055BE2EE1AF}" dt="2021-10-03T17:31:24.229" v="4387"/>
          <ac:spMkLst>
            <pc:docMk/>
            <pc:sldMk cId="3570228820" sldId="349"/>
            <ac:spMk id="36" creationId="{D24E93C5-2D6A-4A77-94DD-57C3FEC9B700}"/>
          </ac:spMkLst>
        </pc:spChg>
        <pc:spChg chg="mod">
          <ac:chgData name="Singh, Nalin" userId="88090951-b2cb-49e9-bc48-53012bb5dfcf" providerId="ADAL" clId="{6972AAB0-930A-48C8-B39D-2055BE2EE1AF}" dt="2021-10-03T17:31:21.929" v="4386"/>
          <ac:spMkLst>
            <pc:docMk/>
            <pc:sldMk cId="3570228820" sldId="349"/>
            <ac:spMk id="38" creationId="{BD1520A1-3D67-4D68-879D-CC369BDF98D9}"/>
          </ac:spMkLst>
        </pc:spChg>
        <pc:spChg chg="mod">
          <ac:chgData name="Singh, Nalin" userId="88090951-b2cb-49e9-bc48-53012bb5dfcf" providerId="ADAL" clId="{6972AAB0-930A-48C8-B39D-2055BE2EE1AF}" dt="2021-10-03T17:31:21.929" v="4386"/>
          <ac:spMkLst>
            <pc:docMk/>
            <pc:sldMk cId="3570228820" sldId="349"/>
            <ac:spMk id="39" creationId="{47B61773-CCF6-41FB-BF6C-626563C7979D}"/>
          </ac:spMkLst>
        </pc:spChg>
        <pc:spChg chg="mod">
          <ac:chgData name="Singh, Nalin" userId="88090951-b2cb-49e9-bc48-53012bb5dfcf" providerId="ADAL" clId="{6972AAB0-930A-48C8-B39D-2055BE2EE1AF}" dt="2021-10-03T17:31:21.929" v="4386"/>
          <ac:spMkLst>
            <pc:docMk/>
            <pc:sldMk cId="3570228820" sldId="349"/>
            <ac:spMk id="41" creationId="{0C0FBB3B-9B01-45E7-8B70-79F49D5FCDC9}"/>
          </ac:spMkLst>
        </pc:spChg>
        <pc:spChg chg="mod">
          <ac:chgData name="Singh, Nalin" userId="88090951-b2cb-49e9-bc48-53012bb5dfcf" providerId="ADAL" clId="{6972AAB0-930A-48C8-B39D-2055BE2EE1AF}" dt="2021-10-03T17:31:21.929" v="4386"/>
          <ac:spMkLst>
            <pc:docMk/>
            <pc:sldMk cId="3570228820" sldId="349"/>
            <ac:spMk id="42" creationId="{A6FE0523-BAF7-4CD4-A8E3-345DF7036ED5}"/>
          </ac:spMkLst>
        </pc:spChg>
        <pc:spChg chg="add mod">
          <ac:chgData name="Singh, Nalin" userId="88090951-b2cb-49e9-bc48-53012bb5dfcf" providerId="ADAL" clId="{6972AAB0-930A-48C8-B39D-2055BE2EE1AF}" dt="2021-10-03T18:07:34.858" v="4896" actId="20577"/>
          <ac:spMkLst>
            <pc:docMk/>
            <pc:sldMk cId="3570228820" sldId="349"/>
            <ac:spMk id="43" creationId="{DAC2CC88-9FA4-46A1-8B6E-32B59888BB3F}"/>
          </ac:spMkLst>
        </pc:spChg>
        <pc:spChg chg="add mod">
          <ac:chgData name="Singh, Nalin" userId="88090951-b2cb-49e9-bc48-53012bb5dfcf" providerId="ADAL" clId="{6972AAB0-930A-48C8-B39D-2055BE2EE1AF}" dt="2021-10-03T18:04:18.920" v="4876" actId="1076"/>
          <ac:spMkLst>
            <pc:docMk/>
            <pc:sldMk cId="3570228820" sldId="349"/>
            <ac:spMk id="44" creationId="{3654575B-77B6-4838-98A7-CE8450559F35}"/>
          </ac:spMkLst>
        </pc:spChg>
        <pc:grpChg chg="del">
          <ac:chgData name="Singh, Nalin" userId="88090951-b2cb-49e9-bc48-53012bb5dfcf" providerId="ADAL" clId="{6972AAB0-930A-48C8-B39D-2055BE2EE1AF}" dt="2021-10-03T17:29:40.495" v="4362" actId="21"/>
          <ac:grpSpMkLst>
            <pc:docMk/>
            <pc:sldMk cId="3570228820" sldId="349"/>
            <ac:grpSpMk id="25" creationId="{0D3D1D69-75D7-4B01-A30B-48C07DC1E4BE}"/>
          </ac:grpSpMkLst>
        </pc:grpChg>
        <pc:grpChg chg="del">
          <ac:chgData name="Singh, Nalin" userId="88090951-b2cb-49e9-bc48-53012bb5dfcf" providerId="ADAL" clId="{6972AAB0-930A-48C8-B39D-2055BE2EE1AF}" dt="2021-10-03T17:29:40.495" v="4362" actId="21"/>
          <ac:grpSpMkLst>
            <pc:docMk/>
            <pc:sldMk cId="3570228820" sldId="349"/>
            <ac:grpSpMk id="26" creationId="{82A976B8-8A62-4E11-B5DA-95163A19729D}"/>
          </ac:grpSpMkLst>
        </pc:grpChg>
        <pc:grpChg chg="add del mod">
          <ac:chgData name="Singh, Nalin" userId="88090951-b2cb-49e9-bc48-53012bb5dfcf" providerId="ADAL" clId="{6972AAB0-930A-48C8-B39D-2055BE2EE1AF}" dt="2021-10-03T17:31:24.229" v="4387"/>
          <ac:grpSpMkLst>
            <pc:docMk/>
            <pc:sldMk cId="3570228820" sldId="349"/>
            <ac:grpSpMk id="37" creationId="{F9EA5294-5876-4659-9FE3-DE41B0A37F41}"/>
          </ac:grpSpMkLst>
        </pc:grpChg>
        <pc:grpChg chg="add del mod">
          <ac:chgData name="Singh, Nalin" userId="88090951-b2cb-49e9-bc48-53012bb5dfcf" providerId="ADAL" clId="{6972AAB0-930A-48C8-B39D-2055BE2EE1AF}" dt="2021-10-03T17:31:24.229" v="4387"/>
          <ac:grpSpMkLst>
            <pc:docMk/>
            <pc:sldMk cId="3570228820" sldId="349"/>
            <ac:grpSpMk id="40" creationId="{A27321A0-A966-4F5E-A030-A12786023601}"/>
          </ac:grpSpMkLst>
        </pc:grpChg>
        <pc:picChg chg="add mod">
          <ac:chgData name="Singh, Nalin" userId="88090951-b2cb-49e9-bc48-53012bb5dfcf" providerId="ADAL" clId="{6972AAB0-930A-48C8-B39D-2055BE2EE1AF}" dt="2021-10-03T18:07:38.435" v="4897" actId="1076"/>
          <ac:picMkLst>
            <pc:docMk/>
            <pc:sldMk cId="3570228820" sldId="349"/>
            <ac:picMk id="3" creationId="{B147FC3F-1538-4E96-B809-19AAEBB0A0E7}"/>
          </ac:picMkLst>
        </pc:picChg>
        <pc:picChg chg="add mod modCrop">
          <ac:chgData name="Singh, Nalin" userId="88090951-b2cb-49e9-bc48-53012bb5dfcf" providerId="ADAL" clId="{6972AAB0-930A-48C8-B39D-2055BE2EE1AF}" dt="2021-10-03T18:07:25.158" v="4895" actId="1076"/>
          <ac:picMkLst>
            <pc:docMk/>
            <pc:sldMk cId="3570228820" sldId="349"/>
            <ac:picMk id="5" creationId="{6D802DD9-C962-4FB1-B47B-C2A619C78464}"/>
          </ac:picMkLst>
        </pc:picChg>
        <pc:picChg chg="del">
          <ac:chgData name="Singh, Nalin" userId="88090951-b2cb-49e9-bc48-53012bb5dfcf" providerId="ADAL" clId="{6972AAB0-930A-48C8-B39D-2055BE2EE1AF}" dt="2021-10-03T17:29:40.495" v="4362" actId="21"/>
          <ac:picMkLst>
            <pc:docMk/>
            <pc:sldMk cId="3570228820" sldId="349"/>
            <ac:picMk id="10" creationId="{11788BFB-E745-43DE-94FF-48CC60C6865D}"/>
          </ac:picMkLst>
        </pc:picChg>
        <pc:picChg chg="add del mod">
          <ac:chgData name="Singh, Nalin" userId="88090951-b2cb-49e9-bc48-53012bb5dfcf" providerId="ADAL" clId="{6972AAB0-930A-48C8-B39D-2055BE2EE1AF}" dt="2021-10-03T17:31:24.229" v="4387"/>
          <ac:picMkLst>
            <pc:docMk/>
            <pc:sldMk cId="3570228820" sldId="349"/>
            <ac:picMk id="17" creationId="{191E58FE-23AE-4513-9B92-46D9C63BC942}"/>
          </ac:picMkLst>
        </pc:picChg>
      </pc:sldChg>
      <pc:sldChg chg="new del">
        <pc:chgData name="Singh, Nalin" userId="88090951-b2cb-49e9-bc48-53012bb5dfcf" providerId="ADAL" clId="{6972AAB0-930A-48C8-B39D-2055BE2EE1AF}" dt="2021-10-03T17:29:22.427" v="4360" actId="47"/>
        <pc:sldMkLst>
          <pc:docMk/>
          <pc:sldMk cId="3751865873" sldId="353"/>
        </pc:sldMkLst>
      </pc:sldChg>
      <pc:sldChg chg="addSp delSp modSp new mod">
        <pc:chgData name="Singh, Nalin" userId="88090951-b2cb-49e9-bc48-53012bb5dfcf" providerId="ADAL" clId="{6972AAB0-930A-48C8-B39D-2055BE2EE1AF}" dt="2021-10-03T17:29:47.272" v="4365" actId="1076"/>
        <pc:sldMkLst>
          <pc:docMk/>
          <pc:sldMk cId="477744395" sldId="354"/>
        </pc:sldMkLst>
        <pc:spChg chg="del">
          <ac:chgData name="Singh, Nalin" userId="88090951-b2cb-49e9-bc48-53012bb5dfcf" providerId="ADAL" clId="{6972AAB0-930A-48C8-B39D-2055BE2EE1AF}" dt="2021-10-03T17:29:12.725" v="4356" actId="478"/>
          <ac:spMkLst>
            <pc:docMk/>
            <pc:sldMk cId="477744395" sldId="354"/>
            <ac:spMk id="2" creationId="{105B0D8C-5149-4BDF-B866-CC34E05C3B33}"/>
          </ac:spMkLst>
        </pc:spChg>
        <pc:spChg chg="add mod">
          <ac:chgData name="Singh, Nalin" userId="88090951-b2cb-49e9-bc48-53012bb5dfcf" providerId="ADAL" clId="{6972AAB0-930A-48C8-B39D-2055BE2EE1AF}" dt="2021-10-03T17:29:18.335" v="4358" actId="1076"/>
          <ac:spMkLst>
            <pc:docMk/>
            <pc:sldMk cId="477744395" sldId="354"/>
            <ac:spMk id="3" creationId="{8CDF85FC-520C-425A-B362-1C9E27738A1E}"/>
          </ac:spMkLst>
        </pc:spChg>
        <pc:spChg chg="add mod">
          <ac:chgData name="Singh, Nalin" userId="88090951-b2cb-49e9-bc48-53012bb5dfcf" providerId="ADAL" clId="{6972AAB0-930A-48C8-B39D-2055BE2EE1AF}" dt="2021-10-03T17:29:47.272" v="4365" actId="1076"/>
          <ac:spMkLst>
            <pc:docMk/>
            <pc:sldMk cId="477744395" sldId="354"/>
            <ac:spMk id="5" creationId="{D960D491-0179-4C3A-9F54-9CAF31B351C2}"/>
          </ac:spMkLst>
        </pc:spChg>
        <pc:spChg chg="add mod">
          <ac:chgData name="Singh, Nalin" userId="88090951-b2cb-49e9-bc48-53012bb5dfcf" providerId="ADAL" clId="{6972AAB0-930A-48C8-B39D-2055BE2EE1AF}" dt="2021-10-03T17:29:47.272" v="4365" actId="1076"/>
          <ac:spMkLst>
            <pc:docMk/>
            <pc:sldMk cId="477744395" sldId="354"/>
            <ac:spMk id="6" creationId="{0634D6C4-4E7F-4E45-A037-3BE93C77D510}"/>
          </ac:spMkLst>
        </pc:spChg>
        <pc:spChg chg="add mod">
          <ac:chgData name="Singh, Nalin" userId="88090951-b2cb-49e9-bc48-53012bb5dfcf" providerId="ADAL" clId="{6972AAB0-930A-48C8-B39D-2055BE2EE1AF}" dt="2021-10-03T17:29:47.272" v="4365" actId="1076"/>
          <ac:spMkLst>
            <pc:docMk/>
            <pc:sldMk cId="477744395" sldId="354"/>
            <ac:spMk id="7" creationId="{08E49601-9DA5-4F60-A014-457BF5A73A1F}"/>
          </ac:spMkLst>
        </pc:spChg>
        <pc:spChg chg="add mod">
          <ac:chgData name="Singh, Nalin" userId="88090951-b2cb-49e9-bc48-53012bb5dfcf" providerId="ADAL" clId="{6972AAB0-930A-48C8-B39D-2055BE2EE1AF}" dt="2021-10-03T17:29:47.272" v="4365" actId="1076"/>
          <ac:spMkLst>
            <pc:docMk/>
            <pc:sldMk cId="477744395" sldId="354"/>
            <ac:spMk id="8" creationId="{3F6FA16A-B1FA-452B-AC7F-B596706841D8}"/>
          </ac:spMkLst>
        </pc:spChg>
        <pc:spChg chg="add mod">
          <ac:chgData name="Singh, Nalin" userId="88090951-b2cb-49e9-bc48-53012bb5dfcf" providerId="ADAL" clId="{6972AAB0-930A-48C8-B39D-2055BE2EE1AF}" dt="2021-10-03T17:29:47.272" v="4365" actId="1076"/>
          <ac:spMkLst>
            <pc:docMk/>
            <pc:sldMk cId="477744395" sldId="354"/>
            <ac:spMk id="9" creationId="{C7F82B29-10E6-4833-BC73-1FA9F562B174}"/>
          </ac:spMkLst>
        </pc:spChg>
        <pc:spChg chg="add mod">
          <ac:chgData name="Singh, Nalin" userId="88090951-b2cb-49e9-bc48-53012bb5dfcf" providerId="ADAL" clId="{6972AAB0-930A-48C8-B39D-2055BE2EE1AF}" dt="2021-10-03T17:29:47.272" v="4365" actId="1076"/>
          <ac:spMkLst>
            <pc:docMk/>
            <pc:sldMk cId="477744395" sldId="354"/>
            <ac:spMk id="10" creationId="{0174684F-D579-4A13-A27A-A7FC2BE8F168}"/>
          </ac:spMkLst>
        </pc:spChg>
        <pc:spChg chg="mod">
          <ac:chgData name="Singh, Nalin" userId="88090951-b2cb-49e9-bc48-53012bb5dfcf" providerId="ADAL" clId="{6972AAB0-930A-48C8-B39D-2055BE2EE1AF}" dt="2021-10-03T17:29:42.050" v="4363"/>
          <ac:spMkLst>
            <pc:docMk/>
            <pc:sldMk cId="477744395" sldId="354"/>
            <ac:spMk id="12" creationId="{73B8A8C4-6A85-4BFE-84EB-F972B273CC8A}"/>
          </ac:spMkLst>
        </pc:spChg>
        <pc:spChg chg="mod">
          <ac:chgData name="Singh, Nalin" userId="88090951-b2cb-49e9-bc48-53012bb5dfcf" providerId="ADAL" clId="{6972AAB0-930A-48C8-B39D-2055BE2EE1AF}" dt="2021-10-03T17:29:42.050" v="4363"/>
          <ac:spMkLst>
            <pc:docMk/>
            <pc:sldMk cId="477744395" sldId="354"/>
            <ac:spMk id="13" creationId="{1C3D42B3-0C5E-4C1A-ACCF-101A84E22997}"/>
          </ac:spMkLst>
        </pc:spChg>
        <pc:spChg chg="mod">
          <ac:chgData name="Singh, Nalin" userId="88090951-b2cb-49e9-bc48-53012bb5dfcf" providerId="ADAL" clId="{6972AAB0-930A-48C8-B39D-2055BE2EE1AF}" dt="2021-10-03T17:29:42.050" v="4363"/>
          <ac:spMkLst>
            <pc:docMk/>
            <pc:sldMk cId="477744395" sldId="354"/>
            <ac:spMk id="15" creationId="{629D4FE8-202A-419B-BD8A-51140DF3E021}"/>
          </ac:spMkLst>
        </pc:spChg>
        <pc:spChg chg="mod">
          <ac:chgData name="Singh, Nalin" userId="88090951-b2cb-49e9-bc48-53012bb5dfcf" providerId="ADAL" clId="{6972AAB0-930A-48C8-B39D-2055BE2EE1AF}" dt="2021-10-03T17:29:42.050" v="4363"/>
          <ac:spMkLst>
            <pc:docMk/>
            <pc:sldMk cId="477744395" sldId="354"/>
            <ac:spMk id="16" creationId="{4C13CCA8-DE59-463F-8954-F0ABCF0ED14F}"/>
          </ac:spMkLst>
        </pc:spChg>
        <pc:grpChg chg="add mod">
          <ac:chgData name="Singh, Nalin" userId="88090951-b2cb-49e9-bc48-53012bb5dfcf" providerId="ADAL" clId="{6972AAB0-930A-48C8-B39D-2055BE2EE1AF}" dt="2021-10-03T17:29:47.272" v="4365" actId="1076"/>
          <ac:grpSpMkLst>
            <pc:docMk/>
            <pc:sldMk cId="477744395" sldId="354"/>
            <ac:grpSpMk id="11" creationId="{66AF337A-EEB4-4866-B12A-8210018AA7F8}"/>
          </ac:grpSpMkLst>
        </pc:grpChg>
        <pc:grpChg chg="add mod">
          <ac:chgData name="Singh, Nalin" userId="88090951-b2cb-49e9-bc48-53012bb5dfcf" providerId="ADAL" clId="{6972AAB0-930A-48C8-B39D-2055BE2EE1AF}" dt="2021-10-03T17:29:47.272" v="4365" actId="1076"/>
          <ac:grpSpMkLst>
            <pc:docMk/>
            <pc:sldMk cId="477744395" sldId="354"/>
            <ac:grpSpMk id="14" creationId="{9E1CAAF3-56F8-47A0-95BB-08D60D6D6414}"/>
          </ac:grpSpMkLst>
        </pc:grpChg>
        <pc:picChg chg="add mod">
          <ac:chgData name="Singh, Nalin" userId="88090951-b2cb-49e9-bc48-53012bb5dfcf" providerId="ADAL" clId="{6972AAB0-930A-48C8-B39D-2055BE2EE1AF}" dt="2021-10-03T17:29:47.272" v="4365" actId="1076"/>
          <ac:picMkLst>
            <pc:docMk/>
            <pc:sldMk cId="477744395" sldId="354"/>
            <ac:picMk id="4" creationId="{5F24B8EC-A6CE-408E-9ACD-51B9EE689B90}"/>
          </ac:picMkLst>
        </pc:picChg>
      </pc:sldChg>
      <pc:sldChg chg="modSp mod">
        <pc:chgData name="Singh, Nalin" userId="88090951-b2cb-49e9-bc48-53012bb5dfcf" providerId="ADAL" clId="{6972AAB0-930A-48C8-B39D-2055BE2EE1AF}" dt="2021-10-03T18:53:57.776" v="4903" actId="1076"/>
        <pc:sldMkLst>
          <pc:docMk/>
          <pc:sldMk cId="1031102411" sldId="356"/>
        </pc:sldMkLst>
        <pc:spChg chg="mod">
          <ac:chgData name="Singh, Nalin" userId="88090951-b2cb-49e9-bc48-53012bb5dfcf" providerId="ADAL" clId="{6972AAB0-930A-48C8-B39D-2055BE2EE1AF}" dt="2021-10-03T18:51:56.315" v="4900" actId="20577"/>
          <ac:spMkLst>
            <pc:docMk/>
            <pc:sldMk cId="1031102411" sldId="356"/>
            <ac:spMk id="914" creationId="{00000000-0000-0000-0000-000000000000}"/>
          </ac:spMkLst>
        </pc:spChg>
        <pc:picChg chg="mod">
          <ac:chgData name="Singh, Nalin" userId="88090951-b2cb-49e9-bc48-53012bb5dfcf" providerId="ADAL" clId="{6972AAB0-930A-48C8-B39D-2055BE2EE1AF}" dt="2021-10-03T18:53:57.776" v="4903" actId="1076"/>
          <ac:picMkLst>
            <pc:docMk/>
            <pc:sldMk cId="1031102411" sldId="356"/>
            <ac:picMk id="2" creationId="{24BCCD4A-B7B5-4C0E-A518-63AA9D695EA9}"/>
          </ac:picMkLst>
        </pc:picChg>
        <pc:picChg chg="mod">
          <ac:chgData name="Singh, Nalin" userId="88090951-b2cb-49e9-bc48-53012bb5dfcf" providerId="ADAL" clId="{6972AAB0-930A-48C8-B39D-2055BE2EE1AF}" dt="2021-10-03T18:52:01.593" v="4901" actId="14100"/>
          <ac:picMkLst>
            <pc:docMk/>
            <pc:sldMk cId="1031102411" sldId="356"/>
            <ac:picMk id="3" creationId="{E5D7B898-1631-46A2-BD41-A50B9DFCD1C1}"/>
          </ac:picMkLst>
        </pc:picChg>
      </pc:sldChg>
      <pc:sldChg chg="addSp delSp modSp mod">
        <pc:chgData name="Singh, Nalin" userId="88090951-b2cb-49e9-bc48-53012bb5dfcf" providerId="ADAL" clId="{6972AAB0-930A-48C8-B39D-2055BE2EE1AF}" dt="2021-10-03T20:06:23.193" v="6876" actId="1076"/>
        <pc:sldMkLst>
          <pc:docMk/>
          <pc:sldMk cId="3366487923" sldId="357"/>
        </pc:sldMkLst>
        <pc:spChg chg="del">
          <ac:chgData name="Singh, Nalin" userId="88090951-b2cb-49e9-bc48-53012bb5dfcf" providerId="ADAL" clId="{6972AAB0-930A-48C8-B39D-2055BE2EE1AF}" dt="2021-10-03T19:59:57.864" v="6818" actId="478"/>
          <ac:spMkLst>
            <pc:docMk/>
            <pc:sldMk cId="3366487923" sldId="357"/>
            <ac:spMk id="2" creationId="{606F9C47-ED3B-45E1-8507-ABF65051FE27}"/>
          </ac:spMkLst>
        </pc:spChg>
        <pc:spChg chg="add mod">
          <ac:chgData name="Singh, Nalin" userId="88090951-b2cb-49e9-bc48-53012bb5dfcf" providerId="ADAL" clId="{6972AAB0-930A-48C8-B39D-2055BE2EE1AF}" dt="2021-10-03T20:06:23.193" v="6876" actId="1076"/>
          <ac:spMkLst>
            <pc:docMk/>
            <pc:sldMk cId="3366487923" sldId="357"/>
            <ac:spMk id="3" creationId="{B30D2CF1-F83E-4BB1-A6B8-22CE5C7C4690}"/>
          </ac:spMkLst>
        </pc:spChg>
        <pc:spChg chg="add mod">
          <ac:chgData name="Singh, Nalin" userId="88090951-b2cb-49e9-bc48-53012bb5dfcf" providerId="ADAL" clId="{6972AAB0-930A-48C8-B39D-2055BE2EE1AF}" dt="2021-10-03T20:06:23.193" v="6876" actId="1076"/>
          <ac:spMkLst>
            <pc:docMk/>
            <pc:sldMk cId="3366487923" sldId="357"/>
            <ac:spMk id="4" creationId="{DB9F8EE5-9266-4580-AB96-2A7DAE9C21B9}"/>
          </ac:spMkLst>
        </pc:spChg>
        <pc:spChg chg="add mod">
          <ac:chgData name="Singh, Nalin" userId="88090951-b2cb-49e9-bc48-53012bb5dfcf" providerId="ADAL" clId="{6972AAB0-930A-48C8-B39D-2055BE2EE1AF}" dt="2021-10-03T20:06:23.193" v="6876" actId="1076"/>
          <ac:spMkLst>
            <pc:docMk/>
            <pc:sldMk cId="3366487923" sldId="357"/>
            <ac:spMk id="5" creationId="{4FA356F7-0784-4217-8CB7-076718C8528C}"/>
          </ac:spMkLst>
        </pc:spChg>
        <pc:spChg chg="add mod">
          <ac:chgData name="Singh, Nalin" userId="88090951-b2cb-49e9-bc48-53012bb5dfcf" providerId="ADAL" clId="{6972AAB0-930A-48C8-B39D-2055BE2EE1AF}" dt="2021-10-03T20:06:23.193" v="6876" actId="1076"/>
          <ac:spMkLst>
            <pc:docMk/>
            <pc:sldMk cId="3366487923" sldId="357"/>
            <ac:spMk id="6" creationId="{83A6B2E0-CE97-4FD3-B63C-25B05AEA6B7D}"/>
          </ac:spMkLst>
        </pc:spChg>
        <pc:spChg chg="add mod">
          <ac:chgData name="Singh, Nalin" userId="88090951-b2cb-49e9-bc48-53012bb5dfcf" providerId="ADAL" clId="{6972AAB0-930A-48C8-B39D-2055BE2EE1AF}" dt="2021-10-03T20:06:23.193" v="6876" actId="1076"/>
          <ac:spMkLst>
            <pc:docMk/>
            <pc:sldMk cId="3366487923" sldId="357"/>
            <ac:spMk id="8" creationId="{41987F81-5930-496F-BF00-1E1022869FE2}"/>
          </ac:spMkLst>
        </pc:spChg>
        <pc:spChg chg="add mod">
          <ac:chgData name="Singh, Nalin" userId="88090951-b2cb-49e9-bc48-53012bb5dfcf" providerId="ADAL" clId="{6972AAB0-930A-48C8-B39D-2055BE2EE1AF}" dt="2021-10-03T20:06:23.193" v="6876" actId="1076"/>
          <ac:spMkLst>
            <pc:docMk/>
            <pc:sldMk cId="3366487923" sldId="357"/>
            <ac:spMk id="10" creationId="{960BD8BA-DFBF-4FFF-9969-67E38CDCA9C2}"/>
          </ac:spMkLst>
        </pc:spChg>
        <pc:spChg chg="add mod">
          <ac:chgData name="Singh, Nalin" userId="88090951-b2cb-49e9-bc48-53012bb5dfcf" providerId="ADAL" clId="{6972AAB0-930A-48C8-B39D-2055BE2EE1AF}" dt="2021-10-03T20:06:23.193" v="6876" actId="1076"/>
          <ac:spMkLst>
            <pc:docMk/>
            <pc:sldMk cId="3366487923" sldId="357"/>
            <ac:spMk id="11" creationId="{07F49C30-F98F-4544-9B73-290C9BB993AC}"/>
          </ac:spMkLst>
        </pc:spChg>
        <pc:spChg chg="add mod">
          <ac:chgData name="Singh, Nalin" userId="88090951-b2cb-49e9-bc48-53012bb5dfcf" providerId="ADAL" clId="{6972AAB0-930A-48C8-B39D-2055BE2EE1AF}" dt="2021-10-03T20:05:18.016" v="6858" actId="1076"/>
          <ac:spMkLst>
            <pc:docMk/>
            <pc:sldMk cId="3366487923" sldId="357"/>
            <ac:spMk id="16" creationId="{7ED64415-00AB-44E6-9BA1-67E4439EC936}"/>
          </ac:spMkLst>
        </pc:spChg>
        <pc:spChg chg="del mod">
          <ac:chgData name="Singh, Nalin" userId="88090951-b2cb-49e9-bc48-53012bb5dfcf" providerId="ADAL" clId="{6972AAB0-930A-48C8-B39D-2055BE2EE1AF}" dt="2021-10-03T19:59:54.768" v="6817" actId="478"/>
          <ac:spMkLst>
            <pc:docMk/>
            <pc:sldMk cId="3366487923" sldId="357"/>
            <ac:spMk id="22" creationId="{465EFEE3-C00D-4915-B701-7076F9A97BFD}"/>
          </ac:spMkLst>
        </pc:spChg>
        <pc:spChg chg="mod">
          <ac:chgData name="Singh, Nalin" userId="88090951-b2cb-49e9-bc48-53012bb5dfcf" providerId="ADAL" clId="{6972AAB0-930A-48C8-B39D-2055BE2EE1AF}" dt="2021-10-03T20:06:12.101" v="6874" actId="1076"/>
          <ac:spMkLst>
            <pc:docMk/>
            <pc:sldMk cId="3366487923" sldId="357"/>
            <ac:spMk id="43" creationId="{DAC2CC88-9FA4-46A1-8B6E-32B59888BB3F}"/>
          </ac:spMkLst>
        </pc:spChg>
        <pc:picChg chg="add mod modCrop">
          <ac:chgData name="Singh, Nalin" userId="88090951-b2cb-49e9-bc48-53012bb5dfcf" providerId="ADAL" clId="{6972AAB0-930A-48C8-B39D-2055BE2EE1AF}" dt="2021-10-03T20:05:25.676" v="6860" actId="1076"/>
          <ac:picMkLst>
            <pc:docMk/>
            <pc:sldMk cId="3366487923" sldId="357"/>
            <ac:picMk id="9" creationId="{55DBB0FA-6157-4C04-B933-B2B5065279D3}"/>
          </ac:picMkLst>
        </pc:picChg>
        <pc:picChg chg="add mod modCrop">
          <ac:chgData name="Singh, Nalin" userId="88090951-b2cb-49e9-bc48-53012bb5dfcf" providerId="ADAL" clId="{6972AAB0-930A-48C8-B39D-2055BE2EE1AF}" dt="2021-10-03T20:06:15.189" v="6875" actId="1076"/>
          <ac:picMkLst>
            <pc:docMk/>
            <pc:sldMk cId="3366487923" sldId="357"/>
            <ac:picMk id="13" creationId="{4DFCDB1C-E5A1-44AF-83A0-DA028FB73E2F}"/>
          </ac:picMkLst>
        </pc:picChg>
      </pc:sldChg>
      <pc:sldChg chg="modSp mod">
        <pc:chgData name="Singh, Nalin" userId="88090951-b2cb-49e9-bc48-53012bb5dfcf" providerId="ADAL" clId="{6972AAB0-930A-48C8-B39D-2055BE2EE1AF}" dt="2021-10-03T19:46:39.311" v="6700" actId="1076"/>
        <pc:sldMkLst>
          <pc:docMk/>
          <pc:sldMk cId="1403743802" sldId="358"/>
        </pc:sldMkLst>
        <pc:spChg chg="mod">
          <ac:chgData name="Singh, Nalin" userId="88090951-b2cb-49e9-bc48-53012bb5dfcf" providerId="ADAL" clId="{6972AAB0-930A-48C8-B39D-2055BE2EE1AF}" dt="2021-10-03T19:08:12.186" v="5792" actId="14100"/>
          <ac:spMkLst>
            <pc:docMk/>
            <pc:sldMk cId="1403743802" sldId="358"/>
            <ac:spMk id="914" creationId="{00000000-0000-0000-0000-000000000000}"/>
          </ac:spMkLst>
        </pc:spChg>
        <pc:spChg chg="mod">
          <ac:chgData name="Singh, Nalin" userId="88090951-b2cb-49e9-bc48-53012bb5dfcf" providerId="ADAL" clId="{6972AAB0-930A-48C8-B39D-2055BE2EE1AF}" dt="2021-10-03T19:46:39.311" v="6700" actId="1076"/>
          <ac:spMkLst>
            <pc:docMk/>
            <pc:sldMk cId="1403743802" sldId="358"/>
            <ac:spMk id="918" creationId="{00000000-0000-0000-0000-000000000000}"/>
          </ac:spMkLst>
        </pc:spChg>
        <pc:spChg chg="mod">
          <ac:chgData name="Singh, Nalin" userId="88090951-b2cb-49e9-bc48-53012bb5dfcf" providerId="ADAL" clId="{6972AAB0-930A-48C8-B39D-2055BE2EE1AF}" dt="2021-10-03T19:46:39.311" v="6700" actId="1076"/>
          <ac:spMkLst>
            <pc:docMk/>
            <pc:sldMk cId="1403743802" sldId="358"/>
            <ac:spMk id="919" creationId="{00000000-0000-0000-0000-000000000000}"/>
          </ac:spMkLst>
        </pc:spChg>
        <pc:spChg chg="mod">
          <ac:chgData name="Singh, Nalin" userId="88090951-b2cb-49e9-bc48-53012bb5dfcf" providerId="ADAL" clId="{6972AAB0-930A-48C8-B39D-2055BE2EE1AF}" dt="2021-10-03T19:46:39.311" v="6700" actId="1076"/>
          <ac:spMkLst>
            <pc:docMk/>
            <pc:sldMk cId="1403743802" sldId="358"/>
            <ac:spMk id="920" creationId="{00000000-0000-0000-0000-000000000000}"/>
          </ac:spMkLst>
        </pc:spChg>
        <pc:spChg chg="mod">
          <ac:chgData name="Singh, Nalin" userId="88090951-b2cb-49e9-bc48-53012bb5dfcf" providerId="ADAL" clId="{6972AAB0-930A-48C8-B39D-2055BE2EE1AF}" dt="2021-10-03T19:46:39.311" v="6700" actId="1076"/>
          <ac:spMkLst>
            <pc:docMk/>
            <pc:sldMk cId="1403743802" sldId="358"/>
            <ac:spMk id="921" creationId="{00000000-0000-0000-0000-000000000000}"/>
          </ac:spMkLst>
        </pc:spChg>
        <pc:picChg chg="mod">
          <ac:chgData name="Singh, Nalin" userId="88090951-b2cb-49e9-bc48-53012bb5dfcf" providerId="ADAL" clId="{6972AAB0-930A-48C8-B39D-2055BE2EE1AF}" dt="2021-10-03T19:45:58.547" v="6694" actId="14100"/>
          <ac:picMkLst>
            <pc:docMk/>
            <pc:sldMk cId="1403743802" sldId="358"/>
            <ac:picMk id="4" creationId="{F723B55C-D0C0-42DC-BE9F-ABECD4ED2936}"/>
          </ac:picMkLst>
        </pc:picChg>
        <pc:picChg chg="mod">
          <ac:chgData name="Singh, Nalin" userId="88090951-b2cb-49e9-bc48-53012bb5dfcf" providerId="ADAL" clId="{6972AAB0-930A-48C8-B39D-2055BE2EE1AF}" dt="2021-10-03T19:46:28.317" v="6699" actId="14100"/>
          <ac:picMkLst>
            <pc:docMk/>
            <pc:sldMk cId="1403743802" sldId="358"/>
            <ac:picMk id="6" creationId="{DFD89319-B5EC-41A2-997C-F5241C03C1BB}"/>
          </ac:picMkLst>
        </pc:picChg>
      </pc:sldChg>
      <pc:sldChg chg="addSp modSp mod">
        <pc:chgData name="Singh, Nalin" userId="88090951-b2cb-49e9-bc48-53012bb5dfcf" providerId="ADAL" clId="{6972AAB0-930A-48C8-B39D-2055BE2EE1AF}" dt="2021-10-03T20:49:18.299" v="8234" actId="1076"/>
        <pc:sldMkLst>
          <pc:docMk/>
          <pc:sldMk cId="2424057836" sldId="359"/>
        </pc:sldMkLst>
        <pc:spChg chg="add mod">
          <ac:chgData name="Singh, Nalin" userId="88090951-b2cb-49e9-bc48-53012bb5dfcf" providerId="ADAL" clId="{6972AAB0-930A-48C8-B39D-2055BE2EE1AF}" dt="2021-10-03T20:49:12.414" v="8232" actId="1076"/>
          <ac:spMkLst>
            <pc:docMk/>
            <pc:sldMk cId="2424057836" sldId="359"/>
            <ac:spMk id="6" creationId="{1F77E037-D509-467D-9843-DC0A04B8AACA}"/>
          </ac:spMkLst>
        </pc:spChg>
        <pc:spChg chg="mod">
          <ac:chgData name="Singh, Nalin" userId="88090951-b2cb-49e9-bc48-53012bb5dfcf" providerId="ADAL" clId="{6972AAB0-930A-48C8-B39D-2055BE2EE1AF}" dt="2021-10-03T20:39:26.510" v="7550" actId="207"/>
          <ac:spMkLst>
            <pc:docMk/>
            <pc:sldMk cId="2424057836" sldId="359"/>
            <ac:spMk id="22" creationId="{465EFEE3-C00D-4915-B701-7076F9A97BFD}"/>
          </ac:spMkLst>
        </pc:spChg>
        <pc:spChg chg="mod">
          <ac:chgData name="Singh, Nalin" userId="88090951-b2cb-49e9-bc48-53012bb5dfcf" providerId="ADAL" clId="{6972AAB0-930A-48C8-B39D-2055BE2EE1AF}" dt="2021-10-03T20:47:27.956" v="8072" actId="20577"/>
          <ac:spMkLst>
            <pc:docMk/>
            <pc:sldMk cId="2424057836" sldId="359"/>
            <ac:spMk id="43" creationId="{DAC2CC88-9FA4-46A1-8B6E-32B59888BB3F}"/>
          </ac:spMkLst>
        </pc:spChg>
        <pc:picChg chg="mod">
          <ac:chgData name="Singh, Nalin" userId="88090951-b2cb-49e9-bc48-53012bb5dfcf" providerId="ADAL" clId="{6972AAB0-930A-48C8-B39D-2055BE2EE1AF}" dt="2021-10-03T20:46:08.058" v="7858" actId="1076"/>
          <ac:picMkLst>
            <pc:docMk/>
            <pc:sldMk cId="2424057836" sldId="359"/>
            <ac:picMk id="3" creationId="{85F2D261-6080-42AD-A005-4673B305436E}"/>
          </ac:picMkLst>
        </pc:picChg>
        <pc:picChg chg="add mod">
          <ac:chgData name="Singh, Nalin" userId="88090951-b2cb-49e9-bc48-53012bb5dfcf" providerId="ADAL" clId="{6972AAB0-930A-48C8-B39D-2055BE2EE1AF}" dt="2021-10-03T20:49:18.299" v="8234" actId="1076"/>
          <ac:picMkLst>
            <pc:docMk/>
            <pc:sldMk cId="2424057836" sldId="359"/>
            <ac:picMk id="7" creationId="{D8F7B648-477A-49FF-AFFA-EF1F655AA226}"/>
          </ac:picMkLst>
        </pc:picChg>
      </pc:sldChg>
      <pc:sldChg chg="addSp modSp mod">
        <pc:chgData name="Singh, Nalin" userId="88090951-b2cb-49e9-bc48-53012bb5dfcf" providerId="ADAL" clId="{6972AAB0-930A-48C8-B39D-2055BE2EE1AF}" dt="2021-10-03T20:51:35.612" v="8254" actId="14861"/>
        <pc:sldMkLst>
          <pc:docMk/>
          <pc:sldMk cId="3849711895" sldId="361"/>
        </pc:sldMkLst>
        <pc:spChg chg="add mod">
          <ac:chgData name="Singh, Nalin" userId="88090951-b2cb-49e9-bc48-53012bb5dfcf" providerId="ADAL" clId="{6972AAB0-930A-48C8-B39D-2055BE2EE1AF}" dt="2021-10-03T20:50:26.943" v="8244" actId="1076"/>
          <ac:spMkLst>
            <pc:docMk/>
            <pc:sldMk cId="3849711895" sldId="361"/>
            <ac:spMk id="5" creationId="{85576874-0482-4B9A-BF25-138D24E860E1}"/>
          </ac:spMkLst>
        </pc:spChg>
        <pc:spChg chg="mod">
          <ac:chgData name="Singh, Nalin" userId="88090951-b2cb-49e9-bc48-53012bb5dfcf" providerId="ADAL" clId="{6972AAB0-930A-48C8-B39D-2055BE2EE1AF}" dt="2021-10-03T19:21:38.383" v="6658" actId="113"/>
          <ac:spMkLst>
            <pc:docMk/>
            <pc:sldMk cId="3849711895" sldId="361"/>
            <ac:spMk id="22" creationId="{465EFEE3-C00D-4915-B701-7076F9A97BFD}"/>
          </ac:spMkLst>
        </pc:spChg>
        <pc:spChg chg="mod">
          <ac:chgData name="Singh, Nalin" userId="88090951-b2cb-49e9-bc48-53012bb5dfcf" providerId="ADAL" clId="{6972AAB0-930A-48C8-B39D-2055BE2EE1AF}" dt="2021-10-03T20:50:20.821" v="8242" actId="1076"/>
          <ac:spMkLst>
            <pc:docMk/>
            <pc:sldMk cId="3849711895" sldId="361"/>
            <ac:spMk id="43" creationId="{DAC2CC88-9FA4-46A1-8B6E-32B59888BB3F}"/>
          </ac:spMkLst>
        </pc:spChg>
        <pc:picChg chg="add mod">
          <ac:chgData name="Singh, Nalin" userId="88090951-b2cb-49e9-bc48-53012bb5dfcf" providerId="ADAL" clId="{6972AAB0-930A-48C8-B39D-2055BE2EE1AF}" dt="2021-10-03T20:51:35.612" v="8254" actId="14861"/>
          <ac:picMkLst>
            <pc:docMk/>
            <pc:sldMk cId="3849711895" sldId="361"/>
            <ac:picMk id="3" creationId="{4C817695-4B82-4E50-B3D9-87FBC2855017}"/>
          </ac:picMkLst>
        </pc:picChg>
        <pc:picChg chg="add mod">
          <ac:chgData name="Singh, Nalin" userId="88090951-b2cb-49e9-bc48-53012bb5dfcf" providerId="ADAL" clId="{6972AAB0-930A-48C8-B39D-2055BE2EE1AF}" dt="2021-10-03T20:50:24.344" v="8243" actId="1076"/>
          <ac:picMkLst>
            <pc:docMk/>
            <pc:sldMk cId="3849711895" sldId="361"/>
            <ac:picMk id="4" creationId="{D46104F0-0033-49DE-920E-A94848F680F2}"/>
          </ac:picMkLst>
        </pc:picChg>
      </pc:sldChg>
      <pc:sldChg chg="modSp mod">
        <pc:chgData name="Singh, Nalin" userId="88090951-b2cb-49e9-bc48-53012bb5dfcf" providerId="ADAL" clId="{6972AAB0-930A-48C8-B39D-2055BE2EE1AF}" dt="2021-10-03T19:48:55.582" v="6776" actId="14100"/>
        <pc:sldMkLst>
          <pc:docMk/>
          <pc:sldMk cId="1873987345" sldId="362"/>
        </pc:sldMkLst>
        <pc:spChg chg="mod">
          <ac:chgData name="Singh, Nalin" userId="88090951-b2cb-49e9-bc48-53012bb5dfcf" providerId="ADAL" clId="{6972AAB0-930A-48C8-B39D-2055BE2EE1AF}" dt="2021-10-03T19:47:59.785" v="6704" actId="1076"/>
          <ac:spMkLst>
            <pc:docMk/>
            <pc:sldMk cId="1873987345" sldId="362"/>
            <ac:spMk id="918" creationId="{00000000-0000-0000-0000-000000000000}"/>
          </ac:spMkLst>
        </pc:spChg>
        <pc:spChg chg="mod">
          <ac:chgData name="Singh, Nalin" userId="88090951-b2cb-49e9-bc48-53012bb5dfcf" providerId="ADAL" clId="{6972AAB0-930A-48C8-B39D-2055BE2EE1AF}" dt="2021-10-03T19:48:06.869" v="6720" actId="1037"/>
          <ac:spMkLst>
            <pc:docMk/>
            <pc:sldMk cId="1873987345" sldId="362"/>
            <ac:spMk id="919" creationId="{00000000-0000-0000-0000-000000000000}"/>
          </ac:spMkLst>
        </pc:spChg>
        <pc:spChg chg="mod">
          <ac:chgData name="Singh, Nalin" userId="88090951-b2cb-49e9-bc48-53012bb5dfcf" providerId="ADAL" clId="{6972AAB0-930A-48C8-B39D-2055BE2EE1AF}" dt="2021-10-03T19:48:15.401" v="6750" actId="1037"/>
          <ac:spMkLst>
            <pc:docMk/>
            <pc:sldMk cId="1873987345" sldId="362"/>
            <ac:spMk id="920" creationId="{00000000-0000-0000-0000-000000000000}"/>
          </ac:spMkLst>
        </pc:spChg>
        <pc:spChg chg="mod">
          <ac:chgData name="Singh, Nalin" userId="88090951-b2cb-49e9-bc48-53012bb5dfcf" providerId="ADAL" clId="{6972AAB0-930A-48C8-B39D-2055BE2EE1AF}" dt="2021-10-03T19:48:29.451" v="6773" actId="1035"/>
          <ac:spMkLst>
            <pc:docMk/>
            <pc:sldMk cId="1873987345" sldId="362"/>
            <ac:spMk id="921" creationId="{00000000-0000-0000-0000-000000000000}"/>
          </ac:spMkLst>
        </pc:spChg>
        <pc:picChg chg="mod">
          <ac:chgData name="Singh, Nalin" userId="88090951-b2cb-49e9-bc48-53012bb5dfcf" providerId="ADAL" clId="{6972AAB0-930A-48C8-B39D-2055BE2EE1AF}" dt="2021-10-03T19:48:40.553" v="6774" actId="14100"/>
          <ac:picMkLst>
            <pc:docMk/>
            <pc:sldMk cId="1873987345" sldId="362"/>
            <ac:picMk id="2" creationId="{CBC8D728-67B4-4963-BE64-37CBC9CE5E98}"/>
          </ac:picMkLst>
        </pc:picChg>
        <pc:picChg chg="mod">
          <ac:chgData name="Singh, Nalin" userId="88090951-b2cb-49e9-bc48-53012bb5dfcf" providerId="ADAL" clId="{6972AAB0-930A-48C8-B39D-2055BE2EE1AF}" dt="2021-10-03T19:48:55.582" v="6776" actId="14100"/>
          <ac:picMkLst>
            <pc:docMk/>
            <pc:sldMk cId="1873987345" sldId="362"/>
            <ac:picMk id="3" creationId="{23ABBC86-1644-4FEC-9581-4A3BA6E322F2}"/>
          </ac:picMkLst>
        </pc:picChg>
      </pc:sldChg>
      <pc:sldChg chg="modSp mod">
        <pc:chgData name="Singh, Nalin" userId="88090951-b2cb-49e9-bc48-53012bb5dfcf" providerId="ADAL" clId="{6972AAB0-930A-48C8-B39D-2055BE2EE1AF}" dt="2021-10-03T20:53:37.830" v="8570" actId="20577"/>
        <pc:sldMkLst>
          <pc:docMk/>
          <pc:sldMk cId="3998927101" sldId="363"/>
        </pc:sldMkLst>
        <pc:spChg chg="mod">
          <ac:chgData name="Singh, Nalin" userId="88090951-b2cb-49e9-bc48-53012bb5dfcf" providerId="ADAL" clId="{6972AAB0-930A-48C8-B39D-2055BE2EE1AF}" dt="2021-10-03T20:53:37.830" v="8570" actId="20577"/>
          <ac:spMkLst>
            <pc:docMk/>
            <pc:sldMk cId="3998927101" sldId="363"/>
            <ac:spMk id="2" creationId="{C81DD23D-2A77-4DF8-997C-B0BDF52CD1BB}"/>
          </ac:spMkLst>
        </pc:spChg>
      </pc:sldChg>
      <pc:sldChg chg="delSp modSp mod">
        <pc:chgData name="Singh, Nalin" userId="88090951-b2cb-49e9-bc48-53012bb5dfcf" providerId="ADAL" clId="{6972AAB0-930A-48C8-B39D-2055BE2EE1AF}" dt="2021-10-03T20:55:13.337" v="8702" actId="1037"/>
        <pc:sldMkLst>
          <pc:docMk/>
          <pc:sldMk cId="4148833298" sldId="367"/>
        </pc:sldMkLst>
        <pc:spChg chg="del">
          <ac:chgData name="Singh, Nalin" userId="88090951-b2cb-49e9-bc48-53012bb5dfcf" providerId="ADAL" clId="{6972AAB0-930A-48C8-B39D-2055BE2EE1AF}" dt="2021-10-03T20:54:55.280" v="8639" actId="478"/>
          <ac:spMkLst>
            <pc:docMk/>
            <pc:sldMk cId="4148833298" sldId="367"/>
            <ac:spMk id="7" creationId="{1A309E14-632F-41A8-9C3F-4C84856FB840}"/>
          </ac:spMkLst>
        </pc:spChg>
        <pc:picChg chg="mod">
          <ac:chgData name="Singh, Nalin" userId="88090951-b2cb-49e9-bc48-53012bb5dfcf" providerId="ADAL" clId="{6972AAB0-930A-48C8-B39D-2055BE2EE1AF}" dt="2021-10-03T20:55:13.337" v="8702" actId="1037"/>
          <ac:picMkLst>
            <pc:docMk/>
            <pc:sldMk cId="4148833298" sldId="367"/>
            <ac:picMk id="939" creationId="{00000000-0000-0000-0000-000000000000}"/>
          </ac:picMkLst>
        </pc:picChg>
      </pc:sldChg>
      <pc:sldChg chg="addSp modSp mod">
        <pc:chgData name="Singh, Nalin" userId="88090951-b2cb-49e9-bc48-53012bb5dfcf" providerId="ADAL" clId="{6972AAB0-930A-48C8-B39D-2055BE2EE1AF}" dt="2021-10-03T21:39:31.772" v="9062" actId="1076"/>
        <pc:sldMkLst>
          <pc:docMk/>
          <pc:sldMk cId="627446527" sldId="368"/>
        </pc:sldMkLst>
        <pc:spChg chg="mod">
          <ac:chgData name="Singh, Nalin" userId="88090951-b2cb-49e9-bc48-53012bb5dfcf" providerId="ADAL" clId="{6972AAB0-930A-48C8-B39D-2055BE2EE1AF}" dt="2021-10-03T21:17:42.476" v="8838" actId="2711"/>
          <ac:spMkLst>
            <pc:docMk/>
            <pc:sldMk cId="627446527" sldId="368"/>
            <ac:spMk id="3" creationId="{C5F485D4-5842-4DED-B241-85A61C9B74E4}"/>
          </ac:spMkLst>
        </pc:spChg>
        <pc:spChg chg="mod">
          <ac:chgData name="Singh, Nalin" userId="88090951-b2cb-49e9-bc48-53012bb5dfcf" providerId="ADAL" clId="{6972AAB0-930A-48C8-B39D-2055BE2EE1AF}" dt="2021-10-03T21:34:43.173" v="9060" actId="1076"/>
          <ac:spMkLst>
            <pc:docMk/>
            <pc:sldMk cId="627446527" sldId="368"/>
            <ac:spMk id="6" creationId="{77C74802-8379-4894-AD69-BCFABB29C4F0}"/>
          </ac:spMkLst>
        </pc:spChg>
        <pc:spChg chg="mod">
          <ac:chgData name="Singh, Nalin" userId="88090951-b2cb-49e9-bc48-53012bb5dfcf" providerId="ADAL" clId="{6972AAB0-930A-48C8-B39D-2055BE2EE1AF}" dt="2021-10-03T21:17:42.476" v="8838" actId="2711"/>
          <ac:spMkLst>
            <pc:docMk/>
            <pc:sldMk cId="627446527" sldId="368"/>
            <ac:spMk id="13" creationId="{1E76462F-48D8-4302-AC0A-084B1C55C036}"/>
          </ac:spMkLst>
        </pc:spChg>
        <pc:spChg chg="mod">
          <ac:chgData name="Singh, Nalin" userId="88090951-b2cb-49e9-bc48-53012bb5dfcf" providerId="ADAL" clId="{6972AAB0-930A-48C8-B39D-2055BE2EE1AF}" dt="2021-10-03T21:18:08.925" v="8844" actId="1076"/>
          <ac:spMkLst>
            <pc:docMk/>
            <pc:sldMk cId="627446527" sldId="368"/>
            <ac:spMk id="20" creationId="{4E663195-BA9E-44A7-9EE9-73FDE25E847C}"/>
          </ac:spMkLst>
        </pc:spChg>
        <pc:spChg chg="add mod">
          <ac:chgData name="Singh, Nalin" userId="88090951-b2cb-49e9-bc48-53012bb5dfcf" providerId="ADAL" clId="{6972AAB0-930A-48C8-B39D-2055BE2EE1AF}" dt="2021-10-03T21:17:42.476" v="8838" actId="2711"/>
          <ac:spMkLst>
            <pc:docMk/>
            <pc:sldMk cId="627446527" sldId="368"/>
            <ac:spMk id="22" creationId="{17E49634-8D8B-4162-86B9-60FD1294BFB0}"/>
          </ac:spMkLst>
        </pc:spChg>
        <pc:spChg chg="add mod">
          <ac:chgData name="Singh, Nalin" userId="88090951-b2cb-49e9-bc48-53012bb5dfcf" providerId="ADAL" clId="{6972AAB0-930A-48C8-B39D-2055BE2EE1AF}" dt="2021-10-03T21:17:42.476" v="8838" actId="2711"/>
          <ac:spMkLst>
            <pc:docMk/>
            <pc:sldMk cId="627446527" sldId="368"/>
            <ac:spMk id="23" creationId="{83DBA310-A4F8-4247-B10B-75602CCC6635}"/>
          </ac:spMkLst>
        </pc:spChg>
        <pc:spChg chg="mod">
          <ac:chgData name="Singh, Nalin" userId="88090951-b2cb-49e9-bc48-53012bb5dfcf" providerId="ADAL" clId="{6972AAB0-930A-48C8-B39D-2055BE2EE1AF}" dt="2021-10-03T21:17:42.476" v="8838" actId="2711"/>
          <ac:spMkLst>
            <pc:docMk/>
            <pc:sldMk cId="627446527" sldId="368"/>
            <ac:spMk id="25" creationId="{31B28063-6A25-4ED6-AFA4-E1361E9BAED6}"/>
          </ac:spMkLst>
        </pc:spChg>
        <pc:spChg chg="add mod">
          <ac:chgData name="Singh, Nalin" userId="88090951-b2cb-49e9-bc48-53012bb5dfcf" providerId="ADAL" clId="{6972AAB0-930A-48C8-B39D-2055BE2EE1AF}" dt="2021-10-03T21:17:42.476" v="8838" actId="2711"/>
          <ac:spMkLst>
            <pc:docMk/>
            <pc:sldMk cId="627446527" sldId="368"/>
            <ac:spMk id="26" creationId="{EE74E333-A272-45A9-A0F1-F7563F0969FD}"/>
          </ac:spMkLst>
        </pc:spChg>
        <pc:spChg chg="add mod">
          <ac:chgData name="Singh, Nalin" userId="88090951-b2cb-49e9-bc48-53012bb5dfcf" providerId="ADAL" clId="{6972AAB0-930A-48C8-B39D-2055BE2EE1AF}" dt="2021-10-03T21:39:31.772" v="9062" actId="1076"/>
          <ac:spMkLst>
            <pc:docMk/>
            <pc:sldMk cId="627446527" sldId="368"/>
            <ac:spMk id="32" creationId="{F8864E1E-3C78-4023-95FD-96AAE531EA40}"/>
          </ac:spMkLst>
        </pc:spChg>
        <pc:spChg chg="mod">
          <ac:chgData name="Singh, Nalin" userId="88090951-b2cb-49e9-bc48-53012bb5dfcf" providerId="ADAL" clId="{6972AAB0-930A-48C8-B39D-2055BE2EE1AF}" dt="2021-10-03T21:17:42.476" v="8838" actId="2711"/>
          <ac:spMkLst>
            <pc:docMk/>
            <pc:sldMk cId="627446527" sldId="368"/>
            <ac:spMk id="914" creationId="{00000000-0000-0000-0000-000000000000}"/>
          </ac:spMkLst>
        </pc:spChg>
        <pc:grpChg chg="mod">
          <ac:chgData name="Singh, Nalin" userId="88090951-b2cb-49e9-bc48-53012bb5dfcf" providerId="ADAL" clId="{6972AAB0-930A-48C8-B39D-2055BE2EE1AF}" dt="2021-10-03T21:39:22.204" v="9061" actId="1076"/>
          <ac:grpSpMkLst>
            <pc:docMk/>
            <pc:sldMk cId="627446527" sldId="368"/>
            <ac:grpSpMk id="14" creationId="{CB4B882F-1ED3-4DF8-B256-44256F94B11E}"/>
          </ac:grpSpMkLst>
        </pc:grpChg>
        <pc:picChg chg="mod">
          <ac:chgData name="Singh, Nalin" userId="88090951-b2cb-49e9-bc48-53012bb5dfcf" providerId="ADAL" clId="{6972AAB0-930A-48C8-B39D-2055BE2EE1AF}" dt="2021-10-03T21:18:05.284" v="8843" actId="14100"/>
          <ac:picMkLst>
            <pc:docMk/>
            <pc:sldMk cId="627446527" sldId="368"/>
            <ac:picMk id="8" creationId="{CFA073AB-4E09-4AE1-A3CB-064630A006EA}"/>
          </ac:picMkLst>
        </pc:picChg>
        <pc:picChg chg="mod">
          <ac:chgData name="Singh, Nalin" userId="88090951-b2cb-49e9-bc48-53012bb5dfcf" providerId="ADAL" clId="{6972AAB0-930A-48C8-B39D-2055BE2EE1AF}" dt="2021-10-03T21:16:25.727" v="8804" actId="1076"/>
          <ac:picMkLst>
            <pc:docMk/>
            <pc:sldMk cId="627446527" sldId="368"/>
            <ac:picMk id="10" creationId="{99457810-C476-469E-BE5C-837E0DBAB87E}"/>
          </ac:picMkLst>
        </pc:picChg>
        <pc:picChg chg="mod">
          <ac:chgData name="Singh, Nalin" userId="88090951-b2cb-49e9-bc48-53012bb5dfcf" providerId="ADAL" clId="{6972AAB0-930A-48C8-B39D-2055BE2EE1AF}" dt="2021-10-03T21:17:32.013" v="8836" actId="14100"/>
          <ac:picMkLst>
            <pc:docMk/>
            <pc:sldMk cId="627446527" sldId="368"/>
            <ac:picMk id="12" creationId="{9A211F13-6D53-4463-91C3-3412B3E3511E}"/>
          </ac:picMkLst>
        </pc:picChg>
      </pc:sldChg>
      <pc:sldMasterChg chg="setBg delSldLayout modSldLayout">
        <pc:chgData name="Singh, Nalin" userId="88090951-b2cb-49e9-bc48-53012bb5dfcf" providerId="ADAL" clId="{6972AAB0-930A-48C8-B39D-2055BE2EE1AF}" dt="2021-10-01T17:00:37.120" v="1843"/>
        <pc:sldMasterMkLst>
          <pc:docMk/>
          <pc:sldMasterMk cId="0" sldId="2147483680"/>
        </pc:sldMasterMkLst>
        <pc:sldLayoutChg chg="setBg">
          <pc:chgData name="Singh, Nalin" userId="88090951-b2cb-49e9-bc48-53012bb5dfcf" providerId="ADAL" clId="{6972AAB0-930A-48C8-B39D-2055BE2EE1AF}" dt="2021-10-01T17:00:37.120" v="1843"/>
          <pc:sldLayoutMkLst>
            <pc:docMk/>
            <pc:sldMasterMk cId="0" sldId="2147483680"/>
            <pc:sldLayoutMk cId="0" sldId="2147483648"/>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49"/>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50"/>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51"/>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52"/>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53"/>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54"/>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55"/>
          </pc:sldLayoutMkLst>
        </pc:sldLayoutChg>
        <pc:sldLayoutChg chg="del">
          <pc:chgData name="Singh, Nalin" userId="88090951-b2cb-49e9-bc48-53012bb5dfcf" providerId="ADAL" clId="{6972AAB0-930A-48C8-B39D-2055BE2EE1AF}" dt="2021-10-01T03:09:00.876" v="1219" actId="47"/>
          <pc:sldLayoutMkLst>
            <pc:docMk/>
            <pc:sldMasterMk cId="0" sldId="2147483680"/>
            <pc:sldLayoutMk cId="0" sldId="2147483656"/>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57"/>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58"/>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59"/>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60"/>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61"/>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62"/>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63"/>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64"/>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65"/>
          </pc:sldLayoutMkLst>
        </pc:sldLayoutChg>
        <pc:sldLayoutChg chg="del">
          <pc:chgData name="Singh, Nalin" userId="88090951-b2cb-49e9-bc48-53012bb5dfcf" providerId="ADAL" clId="{6972AAB0-930A-48C8-B39D-2055BE2EE1AF}" dt="2021-10-01T03:59:40.854" v="1785" actId="47"/>
          <pc:sldLayoutMkLst>
            <pc:docMk/>
            <pc:sldMasterMk cId="0" sldId="2147483680"/>
            <pc:sldLayoutMk cId="0" sldId="2147483666"/>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67"/>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68"/>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69"/>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70"/>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71"/>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72"/>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73"/>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74"/>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75"/>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76"/>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77"/>
          </pc:sldLayoutMkLst>
        </pc:sldLayoutChg>
        <pc:sldLayoutChg chg="setBg">
          <pc:chgData name="Singh, Nalin" userId="88090951-b2cb-49e9-bc48-53012bb5dfcf" providerId="ADAL" clId="{6972AAB0-930A-48C8-B39D-2055BE2EE1AF}" dt="2021-10-01T17:00:37.120" v="1843"/>
          <pc:sldLayoutMkLst>
            <pc:docMk/>
            <pc:sldMasterMk cId="0" sldId="2147483680"/>
            <pc:sldLayoutMk cId="0" sldId="2147483678"/>
          </pc:sldLayoutMkLst>
        </pc:sldLayoutChg>
      </pc:sldMasterChg>
      <pc:sldMasterChg chg="setBg modSldLayout">
        <pc:chgData name="Singh, Nalin" userId="88090951-b2cb-49e9-bc48-53012bb5dfcf" providerId="ADAL" clId="{6972AAB0-930A-48C8-B39D-2055BE2EE1AF}" dt="2021-10-01T17:00:37.120" v="1843"/>
        <pc:sldMasterMkLst>
          <pc:docMk/>
          <pc:sldMasterMk cId="0" sldId="2147483681"/>
        </pc:sldMasterMkLst>
        <pc:sldLayoutChg chg="setBg">
          <pc:chgData name="Singh, Nalin" userId="88090951-b2cb-49e9-bc48-53012bb5dfcf" providerId="ADAL" clId="{6972AAB0-930A-48C8-B39D-2055BE2EE1AF}" dt="2021-10-01T17:00:37.120" v="1843"/>
          <pc:sldLayoutMkLst>
            <pc:docMk/>
            <pc:sldMasterMk cId="0" sldId="2147483681"/>
            <pc:sldLayoutMk cId="0" sldId="2147483679"/>
          </pc:sldLayoutMkLst>
        </pc:sldLayoutChg>
      </pc:sldMasterChg>
    </pc:docChg>
  </pc:docChgLst>
  <pc:docChgLst>
    <pc:chgData clId="Web-{9CEC60B9-0655-4672-989A-361DFE5A617D}"/>
    <pc:docChg chg="modSld">
      <pc:chgData name="" userId="" providerId="" clId="Web-{9CEC60B9-0655-4672-989A-361DFE5A617D}" dt="2021-10-03T17:03:22.289" v="0" actId="1076"/>
      <pc:docMkLst>
        <pc:docMk/>
      </pc:docMkLst>
      <pc:sldChg chg="modSp">
        <pc:chgData name="" userId="" providerId="" clId="Web-{9CEC60B9-0655-4672-989A-361DFE5A617D}" dt="2021-10-03T17:03:22.289" v="0" actId="1076"/>
        <pc:sldMkLst>
          <pc:docMk/>
          <pc:sldMk cId="0" sldId="257"/>
        </pc:sldMkLst>
        <pc:picChg chg="mod">
          <ac:chgData name="" userId="" providerId="" clId="Web-{9CEC60B9-0655-4672-989A-361DFE5A617D}" dt="2021-10-03T17:03:22.289" v="0" actId="1076"/>
          <ac:picMkLst>
            <pc:docMk/>
            <pc:sldMk cId="0" sldId="257"/>
            <ac:picMk id="2" creationId="{09BC5024-B60C-4F4B-8425-BC7CEF7CBD82}"/>
          </ac:picMkLst>
        </pc:picChg>
      </pc:sldChg>
    </pc:docChg>
  </pc:docChgLst>
  <pc:docChgLst>
    <pc:chgData name="Guest User" userId="S::urn:spo:anon#c9c7bd5d76e52033f8e40b32dfed99f969129d3a3a931a4a18602641ddf2b7ed::" providerId="AD" clId="Web-{D31A6C82-A4F8-2796-7A5A-1C949F52443E}"/>
    <pc:docChg chg="modSld">
      <pc:chgData name="Guest User" userId="S::urn:spo:anon#c9c7bd5d76e52033f8e40b32dfed99f969129d3a3a931a4a18602641ddf2b7ed::" providerId="AD" clId="Web-{D31A6C82-A4F8-2796-7A5A-1C949F52443E}" dt="2021-10-03T21:39:21.330" v="98" actId="1076"/>
      <pc:docMkLst>
        <pc:docMk/>
      </pc:docMkLst>
      <pc:sldChg chg="modSp">
        <pc:chgData name="Guest User" userId="S::urn:spo:anon#c9c7bd5d76e52033f8e40b32dfed99f969129d3a3a931a4a18602641ddf2b7ed::" providerId="AD" clId="Web-{D31A6C82-A4F8-2796-7A5A-1C949F52443E}" dt="2021-10-03T21:30:59.629" v="55" actId="14100"/>
        <pc:sldMkLst>
          <pc:docMk/>
          <pc:sldMk cId="0" sldId="257"/>
        </pc:sldMkLst>
        <pc:picChg chg="mod modCrop">
          <ac:chgData name="Guest User" userId="S::urn:spo:anon#c9c7bd5d76e52033f8e40b32dfed99f969129d3a3a931a4a18602641ddf2b7ed::" providerId="AD" clId="Web-{D31A6C82-A4F8-2796-7A5A-1C949F52443E}" dt="2021-10-03T21:30:59.629" v="55" actId="14100"/>
          <ac:picMkLst>
            <pc:docMk/>
            <pc:sldMk cId="0" sldId="257"/>
            <ac:picMk id="9" creationId="{C7898DF3-3F4C-4C44-9270-6B4E8B421427}"/>
          </ac:picMkLst>
        </pc:picChg>
      </pc:sldChg>
      <pc:sldChg chg="modSp">
        <pc:chgData name="Guest User" userId="S::urn:spo:anon#c9c7bd5d76e52033f8e40b32dfed99f969129d3a3a931a4a18602641ddf2b7ed::" providerId="AD" clId="Web-{D31A6C82-A4F8-2796-7A5A-1C949F52443E}" dt="2021-10-03T21:20:45.132" v="3" actId="14100"/>
        <pc:sldMkLst>
          <pc:docMk/>
          <pc:sldMk cId="0" sldId="281"/>
        </pc:sldMkLst>
        <pc:grpChg chg="mod">
          <ac:chgData name="Guest User" userId="S::urn:spo:anon#c9c7bd5d76e52033f8e40b32dfed99f969129d3a3a931a4a18602641ddf2b7ed::" providerId="AD" clId="Web-{D31A6C82-A4F8-2796-7A5A-1C949F52443E}" dt="2021-10-03T21:20:45.132" v="3" actId="14100"/>
          <ac:grpSpMkLst>
            <pc:docMk/>
            <pc:sldMk cId="0" sldId="281"/>
            <ac:grpSpMk id="9" creationId="{95063AB7-ACC7-4396-AB69-EAA6D20BEA46}"/>
          </ac:grpSpMkLst>
        </pc:grpChg>
      </pc:sldChg>
      <pc:sldChg chg="delSp modSp addCm">
        <pc:chgData name="Guest User" userId="S::urn:spo:anon#c9c7bd5d76e52033f8e40b32dfed99f969129d3a3a931a4a18602641ddf2b7ed::" providerId="AD" clId="Web-{D31A6C82-A4F8-2796-7A5A-1C949F52443E}" dt="2021-10-03T21:39:21.330" v="98" actId="1076"/>
        <pc:sldMkLst>
          <pc:docMk/>
          <pc:sldMk cId="4061947669" sldId="331"/>
        </pc:sldMkLst>
        <pc:picChg chg="mod modCrop">
          <ac:chgData name="Guest User" userId="S::urn:spo:anon#c9c7bd5d76e52033f8e40b32dfed99f969129d3a3a931a4a18602641ddf2b7ed::" providerId="AD" clId="Web-{D31A6C82-A4F8-2796-7A5A-1C949F52443E}" dt="2021-10-03T21:39:04.673" v="94" actId="14100"/>
          <ac:picMkLst>
            <pc:docMk/>
            <pc:sldMk cId="4061947669" sldId="331"/>
            <ac:picMk id="4" creationId="{FB563B4A-CC8E-4A6B-9D2B-67A6C795C0EF}"/>
          </ac:picMkLst>
        </pc:picChg>
        <pc:picChg chg="mod modCrop">
          <ac:chgData name="Guest User" userId="S::urn:spo:anon#c9c7bd5d76e52033f8e40b32dfed99f969129d3a3a931a4a18602641ddf2b7ed::" providerId="AD" clId="Web-{D31A6C82-A4F8-2796-7A5A-1C949F52443E}" dt="2021-10-03T21:39:17.970" v="97" actId="14100"/>
          <ac:picMkLst>
            <pc:docMk/>
            <pc:sldMk cId="4061947669" sldId="331"/>
            <ac:picMk id="6" creationId="{9A4B8068-C417-4658-8509-A6E7BE3C7298}"/>
          </ac:picMkLst>
        </pc:picChg>
        <pc:picChg chg="mod modCrop">
          <ac:chgData name="Guest User" userId="S::urn:spo:anon#c9c7bd5d76e52033f8e40b32dfed99f969129d3a3a931a4a18602641ddf2b7ed::" providerId="AD" clId="Web-{D31A6C82-A4F8-2796-7A5A-1C949F52443E}" dt="2021-10-03T21:39:07.751" v="95" actId="14100"/>
          <ac:picMkLst>
            <pc:docMk/>
            <pc:sldMk cId="4061947669" sldId="331"/>
            <ac:picMk id="8" creationId="{9E0FE67E-7B9A-48F5-859A-FE82C34ACD2D}"/>
          </ac:picMkLst>
        </pc:picChg>
        <pc:picChg chg="mod modCrop">
          <ac:chgData name="Guest User" userId="S::urn:spo:anon#c9c7bd5d76e52033f8e40b32dfed99f969129d3a3a931a4a18602641ddf2b7ed::" providerId="AD" clId="Web-{D31A6C82-A4F8-2796-7A5A-1C949F52443E}" dt="2021-10-03T21:39:21.330" v="98" actId="1076"/>
          <ac:picMkLst>
            <pc:docMk/>
            <pc:sldMk cId="4061947669" sldId="331"/>
            <ac:picMk id="11" creationId="{0A08F6AA-2809-411E-8016-A01ABBFB97D2}"/>
          </ac:picMkLst>
        </pc:picChg>
        <pc:picChg chg="del">
          <ac:chgData name="Guest User" userId="S::urn:spo:anon#c9c7bd5d76e52033f8e40b32dfed99f969129d3a3a931a4a18602641ddf2b7ed::" providerId="AD" clId="Web-{D31A6C82-A4F8-2796-7A5A-1C949F52443E}" dt="2021-10-03T21:36:13.534" v="56"/>
          <ac:picMkLst>
            <pc:docMk/>
            <pc:sldMk cId="4061947669" sldId="331"/>
            <ac:picMk id="13" creationId="{EB621200-E5F3-4B12-86A4-A0BBBED03ED5}"/>
          </ac:picMkLst>
        </pc:picChg>
      </pc:sldChg>
      <pc:sldChg chg="modSp">
        <pc:chgData name="Guest User" userId="S::urn:spo:anon#c9c7bd5d76e52033f8e40b32dfed99f969129d3a3a931a4a18602641ddf2b7ed::" providerId="AD" clId="Web-{D31A6C82-A4F8-2796-7A5A-1C949F52443E}" dt="2021-10-03T21:24:13.288" v="24" actId="20577"/>
        <pc:sldMkLst>
          <pc:docMk/>
          <pc:sldMk cId="1873987345" sldId="362"/>
        </pc:sldMkLst>
        <pc:spChg chg="mod">
          <ac:chgData name="Guest User" userId="S::urn:spo:anon#c9c7bd5d76e52033f8e40b32dfed99f969129d3a3a931a4a18602641ddf2b7ed::" providerId="AD" clId="Web-{D31A6C82-A4F8-2796-7A5A-1C949F52443E}" dt="2021-10-03T21:24:13.288" v="24" actId="20577"/>
          <ac:spMkLst>
            <pc:docMk/>
            <pc:sldMk cId="1873987345" sldId="362"/>
            <ac:spMk id="914" creationId="{00000000-0000-0000-0000-000000000000}"/>
          </ac:spMkLst>
        </pc:spChg>
      </pc:sldChg>
      <pc:sldChg chg="modSp">
        <pc:chgData name="Guest User" userId="S::urn:spo:anon#c9c7bd5d76e52033f8e40b32dfed99f969129d3a3a931a4a18602641ddf2b7ed::" providerId="AD" clId="Web-{D31A6C82-A4F8-2796-7A5A-1C949F52443E}" dt="2021-10-03T21:28:52.271" v="44" actId="1076"/>
        <pc:sldMkLst>
          <pc:docMk/>
          <pc:sldMk cId="127857729" sldId="364"/>
        </pc:sldMkLst>
        <pc:picChg chg="mod">
          <ac:chgData name="Guest User" userId="S::urn:spo:anon#c9c7bd5d76e52033f8e40b32dfed99f969129d3a3a931a4a18602641ddf2b7ed::" providerId="AD" clId="Web-{D31A6C82-A4F8-2796-7A5A-1C949F52443E}" dt="2021-10-03T21:27:36.349" v="32" actId="14100"/>
          <ac:picMkLst>
            <pc:docMk/>
            <pc:sldMk cId="127857729" sldId="364"/>
            <ac:picMk id="2" creationId="{6D5CD8AE-8059-433A-B7D2-144DBFCA35A5}"/>
          </ac:picMkLst>
        </pc:picChg>
        <pc:picChg chg="mod">
          <ac:chgData name="Guest User" userId="S::urn:spo:anon#c9c7bd5d76e52033f8e40b32dfed99f969129d3a3a931a4a18602641ddf2b7ed::" providerId="AD" clId="Web-{D31A6C82-A4F8-2796-7A5A-1C949F52443E}" dt="2021-10-03T21:28:52.271" v="44" actId="1076"/>
          <ac:picMkLst>
            <pc:docMk/>
            <pc:sldMk cId="127857729" sldId="364"/>
            <ac:picMk id="3" creationId="{1EF0D838-5ACB-4E6B-9501-61EF1228BCF0}"/>
          </ac:picMkLst>
        </pc:picChg>
      </pc:sldChg>
      <pc:sldChg chg="modSp">
        <pc:chgData name="Guest User" userId="S::urn:spo:anon#c9c7bd5d76e52033f8e40b32dfed99f969129d3a3a931a4a18602641ddf2b7ed::" providerId="AD" clId="Web-{D31A6C82-A4F8-2796-7A5A-1C949F52443E}" dt="2021-10-03T21:27:23.068" v="31" actId="1076"/>
        <pc:sldMkLst>
          <pc:docMk/>
          <pc:sldMk cId="762575800" sldId="365"/>
        </pc:sldMkLst>
        <pc:picChg chg="mod">
          <ac:chgData name="Guest User" userId="S::urn:spo:anon#c9c7bd5d76e52033f8e40b32dfed99f969129d3a3a931a4a18602641ddf2b7ed::" providerId="AD" clId="Web-{D31A6C82-A4F8-2796-7A5A-1C949F52443E}" dt="2021-10-03T21:27:12.443" v="28" actId="1076"/>
          <ac:picMkLst>
            <pc:docMk/>
            <pc:sldMk cId="762575800" sldId="365"/>
            <ac:picMk id="2" creationId="{E59364C2-7FB0-409E-9F76-0EF496FBEE53}"/>
          </ac:picMkLst>
        </pc:picChg>
        <pc:picChg chg="mod">
          <ac:chgData name="Guest User" userId="S::urn:spo:anon#c9c7bd5d76e52033f8e40b32dfed99f969129d3a3a931a4a18602641ddf2b7ed::" providerId="AD" clId="Web-{D31A6C82-A4F8-2796-7A5A-1C949F52443E}" dt="2021-10-03T21:27:23.068" v="31" actId="1076"/>
          <ac:picMkLst>
            <pc:docMk/>
            <pc:sldMk cId="762575800" sldId="365"/>
            <ac:picMk id="3" creationId="{AAA5785A-2E2D-4253-876C-B2E55251FF37}"/>
          </ac:picMkLst>
        </pc:picChg>
        <pc:picChg chg="mod">
          <ac:chgData name="Guest User" userId="S::urn:spo:anon#c9c7bd5d76e52033f8e40b32dfed99f969129d3a3a931a4a18602641ddf2b7ed::" providerId="AD" clId="Web-{D31A6C82-A4F8-2796-7A5A-1C949F52443E}" dt="2021-10-03T21:27:20.834" v="30" actId="1076"/>
          <ac:picMkLst>
            <pc:docMk/>
            <pc:sldMk cId="762575800" sldId="365"/>
            <ac:picMk id="5" creationId="{3586F0B5-004F-4374-835C-7680DE29B6C8}"/>
          </ac:picMkLst>
        </pc:picChg>
      </pc:sldChg>
    </pc:docChg>
  </pc:docChgLst>
  <pc:docChgLst>
    <pc:chgData name="Li, Yuxuan" userId="S::li4196@purdue.edu::e9347105-be2c-4e39-86e7-b0eec9763b22" providerId="AD" clId="Web-{307DFC62-DEA3-4831-BAC0-084C3700ABB4}"/>
    <pc:docChg chg="modSld">
      <pc:chgData name="Li, Yuxuan" userId="S::li4196@purdue.edu::e9347105-be2c-4e39-86e7-b0eec9763b22" providerId="AD" clId="Web-{307DFC62-DEA3-4831-BAC0-084C3700ABB4}" dt="2021-09-30T03:57:31.794" v="198" actId="14100"/>
      <pc:docMkLst>
        <pc:docMk/>
      </pc:docMkLst>
      <pc:sldChg chg="modSp">
        <pc:chgData name="Li, Yuxuan" userId="S::li4196@purdue.edu::e9347105-be2c-4e39-86e7-b0eec9763b22" providerId="AD" clId="Web-{307DFC62-DEA3-4831-BAC0-084C3700ABB4}" dt="2021-09-30T03:57:31.794" v="198" actId="14100"/>
        <pc:sldMkLst>
          <pc:docMk/>
          <pc:sldMk cId="0" sldId="258"/>
        </pc:sldMkLst>
        <pc:spChg chg="mod">
          <ac:chgData name="Li, Yuxuan" userId="S::li4196@purdue.edu::e9347105-be2c-4e39-86e7-b0eec9763b22" providerId="AD" clId="Web-{307DFC62-DEA3-4831-BAC0-084C3700ABB4}" dt="2021-09-30T03:48:55.624" v="89" actId="20577"/>
          <ac:spMkLst>
            <pc:docMk/>
            <pc:sldMk cId="0" sldId="258"/>
            <ac:spMk id="485" creationId="{00000000-0000-0000-0000-000000000000}"/>
          </ac:spMkLst>
        </pc:spChg>
        <pc:spChg chg="mod">
          <ac:chgData name="Li, Yuxuan" userId="S::li4196@purdue.edu::e9347105-be2c-4e39-86e7-b0eec9763b22" providerId="AD" clId="Web-{307DFC62-DEA3-4831-BAC0-084C3700ABB4}" dt="2021-09-30T03:55:54.510" v="155" actId="1076"/>
          <ac:spMkLst>
            <pc:docMk/>
            <pc:sldMk cId="0" sldId="258"/>
            <ac:spMk id="487" creationId="{00000000-0000-0000-0000-000000000000}"/>
          </ac:spMkLst>
        </pc:spChg>
        <pc:spChg chg="mod">
          <ac:chgData name="Li, Yuxuan" userId="S::li4196@purdue.edu::e9347105-be2c-4e39-86e7-b0eec9763b22" providerId="AD" clId="Web-{307DFC62-DEA3-4831-BAC0-084C3700ABB4}" dt="2021-09-30T03:55:54.682" v="156" actId="1076"/>
          <ac:spMkLst>
            <pc:docMk/>
            <pc:sldMk cId="0" sldId="258"/>
            <ac:spMk id="488" creationId="{00000000-0000-0000-0000-000000000000}"/>
          </ac:spMkLst>
        </pc:spChg>
        <pc:spChg chg="mod">
          <ac:chgData name="Li, Yuxuan" userId="S::li4196@purdue.edu::e9347105-be2c-4e39-86e7-b0eec9763b22" providerId="AD" clId="Web-{307DFC62-DEA3-4831-BAC0-084C3700ABB4}" dt="2021-09-30T03:45:24.429" v="38" actId="14100"/>
          <ac:spMkLst>
            <pc:docMk/>
            <pc:sldMk cId="0" sldId="258"/>
            <ac:spMk id="490" creationId="{00000000-0000-0000-0000-000000000000}"/>
          </ac:spMkLst>
        </pc:spChg>
        <pc:spChg chg="mod">
          <ac:chgData name="Li, Yuxuan" userId="S::li4196@purdue.edu::e9347105-be2c-4e39-86e7-b0eec9763b22" providerId="AD" clId="Web-{307DFC62-DEA3-4831-BAC0-084C3700ABB4}" dt="2021-09-30T03:56:15.198" v="168" actId="20577"/>
          <ac:spMkLst>
            <pc:docMk/>
            <pc:sldMk cId="0" sldId="258"/>
            <ac:spMk id="491" creationId="{00000000-0000-0000-0000-000000000000}"/>
          </ac:spMkLst>
        </pc:spChg>
        <pc:spChg chg="mod">
          <ac:chgData name="Li, Yuxuan" userId="S::li4196@purdue.edu::e9347105-be2c-4e39-86e7-b0eec9763b22" providerId="AD" clId="Web-{307DFC62-DEA3-4831-BAC0-084C3700ABB4}" dt="2021-09-30T03:57:31.794" v="198" actId="14100"/>
          <ac:spMkLst>
            <pc:docMk/>
            <pc:sldMk cId="0" sldId="258"/>
            <ac:spMk id="493" creationId="{00000000-0000-0000-0000-000000000000}"/>
          </ac:spMkLst>
        </pc:spChg>
        <pc:spChg chg="mod">
          <ac:chgData name="Li, Yuxuan" userId="S::li4196@purdue.edu::e9347105-be2c-4e39-86e7-b0eec9763b22" providerId="AD" clId="Web-{307DFC62-DEA3-4831-BAC0-084C3700ABB4}" dt="2021-09-30T03:56:17.527" v="169" actId="20577"/>
          <ac:spMkLst>
            <pc:docMk/>
            <pc:sldMk cId="0" sldId="258"/>
            <ac:spMk id="494" creationId="{00000000-0000-0000-0000-000000000000}"/>
          </ac:spMkLst>
        </pc:spChg>
        <pc:spChg chg="mod">
          <ac:chgData name="Li, Yuxuan" userId="S::li4196@purdue.edu::e9347105-be2c-4e39-86e7-b0eec9763b22" providerId="AD" clId="Web-{307DFC62-DEA3-4831-BAC0-084C3700ABB4}" dt="2021-09-30T03:55:44.838" v="154" actId="14100"/>
          <ac:spMkLst>
            <pc:docMk/>
            <pc:sldMk cId="0" sldId="258"/>
            <ac:spMk id="497" creationId="{00000000-0000-0000-0000-000000000000}"/>
          </ac:spMkLst>
        </pc:spChg>
        <pc:spChg chg="mod">
          <ac:chgData name="Li, Yuxuan" userId="S::li4196@purdue.edu::e9347105-be2c-4e39-86e7-b0eec9763b22" providerId="AD" clId="Web-{307DFC62-DEA3-4831-BAC0-084C3700ABB4}" dt="2021-09-30T03:45:38.680" v="44" actId="20577"/>
          <ac:spMkLst>
            <pc:docMk/>
            <pc:sldMk cId="0" sldId="258"/>
            <ac:spMk id="499" creationId="{00000000-0000-0000-0000-000000000000}"/>
          </ac:spMkLst>
        </pc:spChg>
      </pc:sldChg>
    </pc:docChg>
  </pc:docChgLst>
  <pc:docChgLst>
    <pc:chgData name="Popuri, Prabhuram" userId="S::ppopuri@purdue.edu::6721c69b-bd6c-4182-9c6d-da3d25a8d427" providerId="AD" clId="Web-{9CEC60B9-0655-4672-989A-361DFE5A617D}"/>
    <pc:docChg chg="modSld">
      <pc:chgData name="Popuri, Prabhuram" userId="S::ppopuri@purdue.edu::6721c69b-bd6c-4182-9c6d-da3d25a8d427" providerId="AD" clId="Web-{9CEC60B9-0655-4672-989A-361DFE5A617D}" dt="2021-10-03T17:04:04.945" v="7" actId="14100"/>
      <pc:docMkLst>
        <pc:docMk/>
      </pc:docMkLst>
      <pc:sldChg chg="modSp">
        <pc:chgData name="Popuri, Prabhuram" userId="S::ppopuri@purdue.edu::6721c69b-bd6c-4182-9c6d-da3d25a8d427" providerId="AD" clId="Web-{9CEC60B9-0655-4672-989A-361DFE5A617D}" dt="2021-10-03T17:04:04.945" v="7" actId="14100"/>
        <pc:sldMkLst>
          <pc:docMk/>
          <pc:sldMk cId="0" sldId="257"/>
        </pc:sldMkLst>
        <pc:picChg chg="mod">
          <ac:chgData name="Popuri, Prabhuram" userId="S::ppopuri@purdue.edu::6721c69b-bd6c-4182-9c6d-da3d25a8d427" providerId="AD" clId="Web-{9CEC60B9-0655-4672-989A-361DFE5A617D}" dt="2021-10-03T17:04:04.945" v="7" actId="14100"/>
          <ac:picMkLst>
            <pc:docMk/>
            <pc:sldMk cId="0" sldId="257"/>
            <ac:picMk id="2" creationId="{09BC5024-B60C-4F4B-8425-BC7CEF7CBD82}"/>
          </ac:picMkLst>
        </pc:picChg>
      </pc:sldChg>
    </pc:docChg>
  </pc:docChgLst>
  <pc:docChgLst>
    <pc:chgData name="Li, Yuxuan" userId="S::li4196@purdue.edu::e9347105-be2c-4e39-86e7-b0eec9763b22" providerId="AD" clId="Web-{6B959732-E427-3460-A9B5-13DCB542FE86}"/>
    <pc:docChg chg="addSld delSld modSld sldOrd">
      <pc:chgData name="Li, Yuxuan" userId="S::li4196@purdue.edu::e9347105-be2c-4e39-86e7-b0eec9763b22" providerId="AD" clId="Web-{6B959732-E427-3460-A9B5-13DCB542FE86}" dt="2021-10-02T19:38:07.200" v="935" actId="20577"/>
      <pc:docMkLst>
        <pc:docMk/>
      </pc:docMkLst>
      <pc:sldChg chg="addSp delSp modSp">
        <pc:chgData name="Li, Yuxuan" userId="S::li4196@purdue.edu::e9347105-be2c-4e39-86e7-b0eec9763b22" providerId="AD" clId="Web-{6B959732-E427-3460-A9B5-13DCB542FE86}" dt="2021-10-02T18:56:54.560" v="534" actId="1076"/>
        <pc:sldMkLst>
          <pc:docMk/>
          <pc:sldMk cId="0" sldId="265"/>
        </pc:sldMkLst>
        <pc:spChg chg="add del mod">
          <ac:chgData name="Li, Yuxuan" userId="S::li4196@purdue.edu::e9347105-be2c-4e39-86e7-b0eec9763b22" providerId="AD" clId="Web-{6B959732-E427-3460-A9B5-13DCB542FE86}" dt="2021-10-02T17:58:51.873" v="87"/>
          <ac:spMkLst>
            <pc:docMk/>
            <pc:sldMk cId="0" sldId="265"/>
            <ac:spMk id="5" creationId="{3A56425D-1367-44E6-B8F5-85197B5DAC2D}"/>
          </ac:spMkLst>
        </pc:spChg>
        <pc:spChg chg="add del mod">
          <ac:chgData name="Li, Yuxuan" userId="S::li4196@purdue.edu::e9347105-be2c-4e39-86e7-b0eec9763b22" providerId="AD" clId="Web-{6B959732-E427-3460-A9B5-13DCB542FE86}" dt="2021-10-02T17:58:44.295" v="85"/>
          <ac:spMkLst>
            <pc:docMk/>
            <pc:sldMk cId="0" sldId="265"/>
            <ac:spMk id="7" creationId="{CA7A84F9-23A4-4BF6-A571-F9AD213A9680}"/>
          </ac:spMkLst>
        </pc:spChg>
        <pc:spChg chg="add del mod">
          <ac:chgData name="Li, Yuxuan" userId="S::li4196@purdue.edu::e9347105-be2c-4e39-86e7-b0eec9763b22" providerId="AD" clId="Web-{6B959732-E427-3460-A9B5-13DCB542FE86}" dt="2021-10-02T18:04:49.045" v="174"/>
          <ac:spMkLst>
            <pc:docMk/>
            <pc:sldMk cId="0" sldId="265"/>
            <ac:spMk id="11" creationId="{1DF82683-268F-4228-BED5-99ADFD8F1384}"/>
          </ac:spMkLst>
        </pc:spChg>
        <pc:spChg chg="add del mod">
          <ac:chgData name="Li, Yuxuan" userId="S::li4196@purdue.edu::e9347105-be2c-4e39-86e7-b0eec9763b22" providerId="AD" clId="Web-{6B959732-E427-3460-A9B5-13DCB542FE86}" dt="2021-10-02T18:13:03.013" v="252" actId="1076"/>
          <ac:spMkLst>
            <pc:docMk/>
            <pc:sldMk cId="0" sldId="265"/>
            <ac:spMk id="13" creationId="{D1DC8ECB-6DA5-4BAF-9F36-983395F2D884}"/>
          </ac:spMkLst>
        </pc:spChg>
        <pc:spChg chg="add mod">
          <ac:chgData name="Li, Yuxuan" userId="S::li4196@purdue.edu::e9347105-be2c-4e39-86e7-b0eec9763b22" providerId="AD" clId="Web-{6B959732-E427-3460-A9B5-13DCB542FE86}" dt="2021-10-02T18:38:10.387" v="476" actId="1076"/>
          <ac:spMkLst>
            <pc:docMk/>
            <pc:sldMk cId="0" sldId="265"/>
            <ac:spMk id="14" creationId="{6E2F7ADA-B365-4F68-91F0-FD2664DEA1D1}"/>
          </ac:spMkLst>
        </pc:spChg>
        <pc:spChg chg="del mod">
          <ac:chgData name="Li, Yuxuan" userId="S::li4196@purdue.edu::e9347105-be2c-4e39-86e7-b0eec9763b22" providerId="AD" clId="Web-{6B959732-E427-3460-A9B5-13DCB542FE86}" dt="2021-10-02T17:57:01.217" v="71"/>
          <ac:spMkLst>
            <pc:docMk/>
            <pc:sldMk cId="0" sldId="265"/>
            <ac:spMk id="15" creationId="{FB0574FA-916D-47D5-A0C1-085615B4E613}"/>
          </ac:spMkLst>
        </pc:spChg>
        <pc:spChg chg="add mod">
          <ac:chgData name="Li, Yuxuan" userId="S::li4196@purdue.edu::e9347105-be2c-4e39-86e7-b0eec9763b22" providerId="AD" clId="Web-{6B959732-E427-3460-A9B5-13DCB542FE86}" dt="2021-10-02T18:56:54.279" v="533" actId="1076"/>
          <ac:spMkLst>
            <pc:docMk/>
            <pc:sldMk cId="0" sldId="265"/>
            <ac:spMk id="16" creationId="{2E96D70C-B4A2-4DB3-BE65-C5B1AB36F72B}"/>
          </ac:spMkLst>
        </pc:spChg>
        <pc:spChg chg="mod">
          <ac:chgData name="Li, Yuxuan" userId="S::li4196@purdue.edu::e9347105-be2c-4e39-86e7-b0eec9763b22" providerId="AD" clId="Web-{6B959732-E427-3460-A9B5-13DCB542FE86}" dt="2021-10-02T18:37:19.575" v="464"/>
          <ac:spMkLst>
            <pc:docMk/>
            <pc:sldMk cId="0" sldId="265"/>
            <ac:spMk id="38" creationId="{ED14050C-5A5C-4A80-9B5C-573FB477D82E}"/>
          </ac:spMkLst>
        </pc:spChg>
        <pc:spChg chg="mod">
          <ac:chgData name="Li, Yuxuan" userId="S::li4196@purdue.edu::e9347105-be2c-4e39-86e7-b0eec9763b22" providerId="AD" clId="Web-{6B959732-E427-3460-A9B5-13DCB542FE86}" dt="2021-10-02T18:37:26.372" v="465"/>
          <ac:spMkLst>
            <pc:docMk/>
            <pc:sldMk cId="0" sldId="265"/>
            <ac:spMk id="39" creationId="{7F15913E-E520-4B33-BC9D-55408A64B8CE}"/>
          </ac:spMkLst>
        </pc:spChg>
        <pc:spChg chg="add del mod">
          <ac:chgData name="Li, Yuxuan" userId="S::li4196@purdue.edu::e9347105-be2c-4e39-86e7-b0eec9763b22" providerId="AD" clId="Web-{6B959732-E427-3460-A9B5-13DCB542FE86}" dt="2021-10-02T18:38:02.653" v="474" actId="1076"/>
          <ac:spMkLst>
            <pc:docMk/>
            <pc:sldMk cId="0" sldId="265"/>
            <ac:spMk id="747" creationId="{00000000-0000-0000-0000-000000000000}"/>
          </ac:spMkLst>
        </pc:spChg>
        <pc:spChg chg="del">
          <ac:chgData name="Li, Yuxuan" userId="S::li4196@purdue.edu::e9347105-be2c-4e39-86e7-b0eec9763b22" providerId="AD" clId="Web-{6B959732-E427-3460-A9B5-13DCB542FE86}" dt="2021-10-02T17:57:00.842" v="69"/>
          <ac:spMkLst>
            <pc:docMk/>
            <pc:sldMk cId="0" sldId="265"/>
            <ac:spMk id="749" creationId="{00000000-0000-0000-0000-000000000000}"/>
          </ac:spMkLst>
        </pc:spChg>
        <pc:grpChg chg="del">
          <ac:chgData name="Li, Yuxuan" userId="S::li4196@purdue.edu::e9347105-be2c-4e39-86e7-b0eec9763b22" providerId="AD" clId="Web-{6B959732-E427-3460-A9B5-13DCB542FE86}" dt="2021-10-02T17:57:00.592" v="68"/>
          <ac:grpSpMkLst>
            <pc:docMk/>
            <pc:sldMk cId="0" sldId="265"/>
            <ac:grpSpMk id="27" creationId="{C8D485CC-2EBB-4A17-AFA7-97E0BA38D402}"/>
          </ac:grpSpMkLst>
        </pc:grpChg>
        <pc:grpChg chg="add del mod">
          <ac:chgData name="Li, Yuxuan" userId="S::li4196@purdue.edu::e9347105-be2c-4e39-86e7-b0eec9763b22" providerId="AD" clId="Web-{6B959732-E427-3460-A9B5-13DCB542FE86}" dt="2021-10-02T18:08:00.685" v="196"/>
          <ac:grpSpMkLst>
            <pc:docMk/>
            <pc:sldMk cId="0" sldId="265"/>
            <ac:grpSpMk id="33" creationId="{4138CFAE-E24D-40EC-9EB6-426E10CFA697}"/>
          </ac:grpSpMkLst>
        </pc:grpChg>
        <pc:grpChg chg="add del mod">
          <ac:chgData name="Li, Yuxuan" userId="S::li4196@purdue.edu::e9347105-be2c-4e39-86e7-b0eec9763b22" providerId="AD" clId="Web-{6B959732-E427-3460-A9B5-13DCB542FE86}" dt="2021-10-02T18:37:58.762" v="473" actId="1076"/>
          <ac:grpSpMkLst>
            <pc:docMk/>
            <pc:sldMk cId="0" sldId="265"/>
            <ac:grpSpMk id="37" creationId="{075B9B0F-BBF0-41D6-B5AF-4E772B905FCB}"/>
          </ac:grpSpMkLst>
        </pc:grpChg>
        <pc:picChg chg="add del mod">
          <ac:chgData name="Li, Yuxuan" userId="S::li4196@purdue.edu::e9347105-be2c-4e39-86e7-b0eec9763b22" providerId="AD" clId="Web-{6B959732-E427-3460-A9B5-13DCB542FE86}" dt="2021-10-02T17:57:01.029" v="70"/>
          <ac:picMkLst>
            <pc:docMk/>
            <pc:sldMk cId="0" sldId="265"/>
            <ac:picMk id="2" creationId="{602963F7-64C3-472C-B60D-5AF3B717B3B4}"/>
          </ac:picMkLst>
        </pc:picChg>
        <pc:picChg chg="add del mod">
          <ac:chgData name="Li, Yuxuan" userId="S::li4196@purdue.edu::e9347105-be2c-4e39-86e7-b0eec9763b22" providerId="AD" clId="Web-{6B959732-E427-3460-A9B5-13DCB542FE86}" dt="2021-10-02T18:37:54.590" v="472" actId="1076"/>
          <ac:picMkLst>
            <pc:docMk/>
            <pc:sldMk cId="0" sldId="265"/>
            <ac:picMk id="3" creationId="{25174425-EC28-4D2D-B22C-6D531B2C337B}"/>
          </ac:picMkLst>
        </pc:picChg>
        <pc:picChg chg="add del mod">
          <ac:chgData name="Li, Yuxuan" userId="S::li4196@purdue.edu::e9347105-be2c-4e39-86e7-b0eec9763b22" providerId="AD" clId="Web-{6B959732-E427-3460-A9B5-13DCB542FE86}" dt="2021-10-02T18:12:28.060" v="246"/>
          <ac:picMkLst>
            <pc:docMk/>
            <pc:sldMk cId="0" sldId="265"/>
            <ac:picMk id="9" creationId="{467959AB-8E24-48AF-B98E-735517A2840B}"/>
          </ac:picMkLst>
        </pc:picChg>
        <pc:picChg chg="add del mod">
          <ac:chgData name="Li, Yuxuan" userId="S::li4196@purdue.edu::e9347105-be2c-4e39-86e7-b0eec9763b22" providerId="AD" clId="Web-{6B959732-E427-3460-A9B5-13DCB542FE86}" dt="2021-10-02T18:12:33.247" v="247"/>
          <ac:picMkLst>
            <pc:docMk/>
            <pc:sldMk cId="0" sldId="265"/>
            <ac:picMk id="10" creationId="{1C762F54-8415-40BD-9DD3-A9AFD43F3EF5}"/>
          </ac:picMkLst>
        </pc:picChg>
        <pc:picChg chg="add mod">
          <ac:chgData name="Li, Yuxuan" userId="S::li4196@purdue.edu::e9347105-be2c-4e39-86e7-b0eec9763b22" providerId="AD" clId="Web-{6B959732-E427-3460-A9B5-13DCB542FE86}" dt="2021-10-02T18:38:22.512" v="480" actId="1076"/>
          <ac:picMkLst>
            <pc:docMk/>
            <pc:sldMk cId="0" sldId="265"/>
            <ac:picMk id="12" creationId="{FA2A1AB5-BD73-48BE-9291-8B0EF284E626}"/>
          </ac:picMkLst>
        </pc:picChg>
        <pc:picChg chg="add del mod">
          <ac:chgData name="Li, Yuxuan" userId="S::li4196@purdue.edu::e9347105-be2c-4e39-86e7-b0eec9763b22" providerId="AD" clId="Web-{6B959732-E427-3460-A9B5-13DCB542FE86}" dt="2021-10-02T18:12:00.029" v="238"/>
          <ac:picMkLst>
            <pc:docMk/>
            <pc:sldMk cId="0" sldId="265"/>
            <ac:picMk id="17" creationId="{1C56AFD1-B91F-4E67-8D20-F965EE284090}"/>
          </ac:picMkLst>
        </pc:picChg>
        <pc:picChg chg="add del">
          <ac:chgData name="Li, Yuxuan" userId="S::li4196@purdue.edu::e9347105-be2c-4e39-86e7-b0eec9763b22" providerId="AD" clId="Web-{6B959732-E427-3460-A9B5-13DCB542FE86}" dt="2021-10-02T17:57:00.592" v="67"/>
          <ac:picMkLst>
            <pc:docMk/>
            <pc:sldMk cId="0" sldId="265"/>
            <ac:picMk id="18" creationId="{13A0027A-9335-4538-9869-C35C9C7861C9}"/>
          </ac:picMkLst>
        </pc:picChg>
        <pc:picChg chg="add mod">
          <ac:chgData name="Li, Yuxuan" userId="S::li4196@purdue.edu::e9347105-be2c-4e39-86e7-b0eec9763b22" providerId="AD" clId="Web-{6B959732-E427-3460-A9B5-13DCB542FE86}" dt="2021-10-02T18:56:54.560" v="534" actId="1076"/>
          <ac:picMkLst>
            <pc:docMk/>
            <pc:sldMk cId="0" sldId="265"/>
            <ac:picMk id="19" creationId="{40008AF1-DF1C-4F03-8B5A-E401CA92B9B5}"/>
          </ac:picMkLst>
        </pc:picChg>
      </pc:sldChg>
      <pc:sldChg chg="addSp delSp modSp">
        <pc:chgData name="Li, Yuxuan" userId="S::li4196@purdue.edu::e9347105-be2c-4e39-86e7-b0eec9763b22" providerId="AD" clId="Web-{6B959732-E427-3460-A9B5-13DCB542FE86}" dt="2021-10-02T18:37:09.575" v="463" actId="1076"/>
        <pc:sldMkLst>
          <pc:docMk/>
          <pc:sldMk cId="0" sldId="267"/>
        </pc:sldMkLst>
        <pc:spChg chg="mod">
          <ac:chgData name="Li, Yuxuan" userId="S::li4196@purdue.edu::e9347105-be2c-4e39-86e7-b0eec9763b22" providerId="AD" clId="Web-{6B959732-E427-3460-A9B5-13DCB542FE86}" dt="2021-10-02T18:37:05.544" v="462" actId="14100"/>
          <ac:spMkLst>
            <pc:docMk/>
            <pc:sldMk cId="0" sldId="267"/>
            <ac:spMk id="2" creationId="{027F17D0-0DA1-4E4D-849C-99C34437D57B}"/>
          </ac:spMkLst>
        </pc:spChg>
        <pc:spChg chg="mod">
          <ac:chgData name="Li, Yuxuan" userId="S::li4196@purdue.edu::e9347105-be2c-4e39-86e7-b0eec9763b22" providerId="AD" clId="Web-{6B959732-E427-3460-A9B5-13DCB542FE86}" dt="2021-10-02T18:29:42.356" v="375" actId="20577"/>
          <ac:spMkLst>
            <pc:docMk/>
            <pc:sldMk cId="0" sldId="267"/>
            <ac:spMk id="3" creationId="{B2303699-D215-4657-8020-BDB4388292A0}"/>
          </ac:spMkLst>
        </pc:spChg>
        <pc:spChg chg="mod ord">
          <ac:chgData name="Li, Yuxuan" userId="S::li4196@purdue.edu::e9347105-be2c-4e39-86e7-b0eec9763b22" providerId="AD" clId="Web-{6B959732-E427-3460-A9B5-13DCB542FE86}" dt="2021-10-02T18:36:25.872" v="449" actId="1076"/>
          <ac:spMkLst>
            <pc:docMk/>
            <pc:sldMk cId="0" sldId="267"/>
            <ac:spMk id="6" creationId="{FED0A62F-E3B2-4B59-B020-1B35CDD18E03}"/>
          </ac:spMkLst>
        </pc:spChg>
        <pc:spChg chg="add mod">
          <ac:chgData name="Li, Yuxuan" userId="S::li4196@purdue.edu::e9347105-be2c-4e39-86e7-b0eec9763b22" providerId="AD" clId="Web-{6B959732-E427-3460-A9B5-13DCB542FE86}" dt="2021-10-02T18:34:13.841" v="414" actId="1076"/>
          <ac:spMkLst>
            <pc:docMk/>
            <pc:sldMk cId="0" sldId="267"/>
            <ac:spMk id="13" creationId="{F429F8BC-70D7-48BC-A70D-E4D14122DDD7}"/>
          </ac:spMkLst>
        </pc:spChg>
        <pc:spChg chg="mod ord">
          <ac:chgData name="Li, Yuxuan" userId="S::li4196@purdue.edu::e9347105-be2c-4e39-86e7-b0eec9763b22" providerId="AD" clId="Web-{6B959732-E427-3460-A9B5-13DCB542FE86}" dt="2021-10-02T18:36:29.731" v="450" actId="1076"/>
          <ac:spMkLst>
            <pc:docMk/>
            <pc:sldMk cId="0" sldId="267"/>
            <ac:spMk id="15" creationId="{04D83B26-6F61-4F23-BA6E-97A94C5CC753}"/>
          </ac:spMkLst>
        </pc:spChg>
        <pc:spChg chg="del">
          <ac:chgData name="Li, Yuxuan" userId="S::li4196@purdue.edu::e9347105-be2c-4e39-86e7-b0eec9763b22" providerId="AD" clId="Web-{6B959732-E427-3460-A9B5-13DCB542FE86}" dt="2021-10-02T18:19:47.950" v="289"/>
          <ac:spMkLst>
            <pc:docMk/>
            <pc:sldMk cId="0" sldId="267"/>
            <ac:spMk id="16" creationId="{6EAD73D6-AD2B-488D-8CCF-63C72AA1BC60}"/>
          </ac:spMkLst>
        </pc:spChg>
        <pc:spChg chg="mod">
          <ac:chgData name="Li, Yuxuan" userId="S::li4196@purdue.edu::e9347105-be2c-4e39-86e7-b0eec9763b22" providerId="AD" clId="Web-{6B959732-E427-3460-A9B5-13DCB542FE86}" dt="2021-10-02T18:19:36.419" v="285" actId="1076"/>
          <ac:spMkLst>
            <pc:docMk/>
            <pc:sldMk cId="0" sldId="267"/>
            <ac:spMk id="17" creationId="{BAD94F17-87DE-4367-836E-1ADC72098043}"/>
          </ac:spMkLst>
        </pc:spChg>
        <pc:spChg chg="mod ord">
          <ac:chgData name="Li, Yuxuan" userId="S::li4196@purdue.edu::e9347105-be2c-4e39-86e7-b0eec9763b22" providerId="AD" clId="Web-{6B959732-E427-3460-A9B5-13DCB542FE86}" dt="2021-10-02T18:36:33.590" v="451" actId="1076"/>
          <ac:spMkLst>
            <pc:docMk/>
            <pc:sldMk cId="0" sldId="267"/>
            <ac:spMk id="18" creationId="{35004952-113C-4330-A677-98A7CD63A6CB}"/>
          </ac:spMkLst>
        </pc:spChg>
        <pc:spChg chg="mod">
          <ac:chgData name="Li, Yuxuan" userId="S::li4196@purdue.edu::e9347105-be2c-4e39-86e7-b0eec9763b22" providerId="AD" clId="Web-{6B959732-E427-3460-A9B5-13DCB542FE86}" dt="2021-10-02T18:20:44.841" v="299" actId="1076"/>
          <ac:spMkLst>
            <pc:docMk/>
            <pc:sldMk cId="0" sldId="267"/>
            <ac:spMk id="19" creationId="{5D2759E7-A14B-4489-9A27-F2FC8A20BEBD}"/>
          </ac:spMkLst>
        </pc:spChg>
        <pc:spChg chg="add mod">
          <ac:chgData name="Li, Yuxuan" userId="S::li4196@purdue.edu::e9347105-be2c-4e39-86e7-b0eec9763b22" providerId="AD" clId="Web-{6B959732-E427-3460-A9B5-13DCB542FE86}" dt="2021-10-02T18:34:24.309" v="418" actId="1076"/>
          <ac:spMkLst>
            <pc:docMk/>
            <pc:sldMk cId="0" sldId="267"/>
            <ac:spMk id="20" creationId="{95877909-32EB-4981-A918-91628710E5D0}"/>
          </ac:spMkLst>
        </pc:spChg>
        <pc:spChg chg="add mod">
          <ac:chgData name="Li, Yuxuan" userId="S::li4196@purdue.edu::e9347105-be2c-4e39-86e7-b0eec9763b22" providerId="AD" clId="Web-{6B959732-E427-3460-A9B5-13DCB542FE86}" dt="2021-10-02T18:36:23.372" v="448" actId="1076"/>
          <ac:spMkLst>
            <pc:docMk/>
            <pc:sldMk cId="0" sldId="267"/>
            <ac:spMk id="22" creationId="{510B924E-9758-48F4-9123-3A6702315C5D}"/>
          </ac:spMkLst>
        </pc:spChg>
        <pc:spChg chg="add mod">
          <ac:chgData name="Li, Yuxuan" userId="S::li4196@purdue.edu::e9347105-be2c-4e39-86e7-b0eec9763b22" providerId="AD" clId="Web-{6B959732-E427-3460-A9B5-13DCB542FE86}" dt="2021-10-02T18:34:13.981" v="415" actId="1076"/>
          <ac:spMkLst>
            <pc:docMk/>
            <pc:sldMk cId="0" sldId="267"/>
            <ac:spMk id="23" creationId="{A99D1C6C-83F7-4A22-B44C-D3347B3FF435}"/>
          </ac:spMkLst>
        </pc:spChg>
        <pc:spChg chg="mod">
          <ac:chgData name="Li, Yuxuan" userId="S::li4196@purdue.edu::e9347105-be2c-4e39-86e7-b0eec9763b22" providerId="AD" clId="Web-{6B959732-E427-3460-A9B5-13DCB542FE86}" dt="2021-10-02T18:19:44.138" v="288" actId="1076"/>
          <ac:spMkLst>
            <pc:docMk/>
            <pc:sldMk cId="0" sldId="267"/>
            <ac:spMk id="858" creationId="{00000000-0000-0000-0000-000000000000}"/>
          </ac:spMkLst>
        </pc:spChg>
        <pc:spChg chg="mod">
          <ac:chgData name="Li, Yuxuan" userId="S::li4196@purdue.edu::e9347105-be2c-4e39-86e7-b0eec9763b22" providerId="AD" clId="Web-{6B959732-E427-3460-A9B5-13DCB542FE86}" dt="2021-10-02T18:21:08.388" v="309" actId="1076"/>
          <ac:spMkLst>
            <pc:docMk/>
            <pc:sldMk cId="0" sldId="267"/>
            <ac:spMk id="859" creationId="{00000000-0000-0000-0000-000000000000}"/>
          </ac:spMkLst>
        </pc:spChg>
        <pc:spChg chg="mod">
          <ac:chgData name="Li, Yuxuan" userId="S::li4196@purdue.edu::e9347105-be2c-4e39-86e7-b0eec9763b22" providerId="AD" clId="Web-{6B959732-E427-3460-A9B5-13DCB542FE86}" dt="2021-10-02T18:20:40.950" v="295" actId="1076"/>
          <ac:spMkLst>
            <pc:docMk/>
            <pc:sldMk cId="0" sldId="267"/>
            <ac:spMk id="864" creationId="{00000000-0000-0000-0000-000000000000}"/>
          </ac:spMkLst>
        </pc:spChg>
        <pc:spChg chg="del">
          <ac:chgData name="Li, Yuxuan" userId="S::li4196@purdue.edu::e9347105-be2c-4e39-86e7-b0eec9763b22" providerId="AD" clId="Web-{6B959732-E427-3460-A9B5-13DCB542FE86}" dt="2021-10-02T18:26:19.231" v="349"/>
          <ac:spMkLst>
            <pc:docMk/>
            <pc:sldMk cId="0" sldId="267"/>
            <ac:spMk id="866" creationId="{00000000-0000-0000-0000-000000000000}"/>
          </ac:spMkLst>
        </pc:spChg>
        <pc:picChg chg="add del mod">
          <ac:chgData name="Li, Yuxuan" userId="S::li4196@purdue.edu::e9347105-be2c-4e39-86e7-b0eec9763b22" providerId="AD" clId="Web-{6B959732-E427-3460-A9B5-13DCB542FE86}" dt="2021-10-02T18:18:44.857" v="271"/>
          <ac:picMkLst>
            <pc:docMk/>
            <pc:sldMk cId="0" sldId="267"/>
            <ac:picMk id="4" creationId="{4B9F2DF3-1C24-4826-96FA-22DDC29D4C8F}"/>
          </ac:picMkLst>
        </pc:picChg>
        <pc:picChg chg="add del mod ord">
          <ac:chgData name="Li, Yuxuan" userId="S::li4196@purdue.edu::e9347105-be2c-4e39-86e7-b0eec9763b22" providerId="AD" clId="Web-{6B959732-E427-3460-A9B5-13DCB542FE86}" dt="2021-10-02T18:25:55.200" v="343"/>
          <ac:picMkLst>
            <pc:docMk/>
            <pc:sldMk cId="0" sldId="267"/>
            <ac:picMk id="5" creationId="{531730B1-787C-40E6-B4FE-C12C733A6CF3}"/>
          </ac:picMkLst>
        </pc:picChg>
        <pc:picChg chg="add mod">
          <ac:chgData name="Li, Yuxuan" userId="S::li4196@purdue.edu::e9347105-be2c-4e39-86e7-b0eec9763b22" providerId="AD" clId="Web-{6B959732-E427-3460-A9B5-13DCB542FE86}" dt="2021-10-02T18:21:47.372" v="313" actId="1076"/>
          <ac:picMkLst>
            <pc:docMk/>
            <pc:sldMk cId="0" sldId="267"/>
            <ac:picMk id="7" creationId="{6B99C7AF-CAE9-4627-9E5B-F72B9AB26506}"/>
          </ac:picMkLst>
        </pc:picChg>
        <pc:picChg chg="del">
          <ac:chgData name="Li, Yuxuan" userId="S::li4196@purdue.edu::e9347105-be2c-4e39-86e7-b0eec9763b22" providerId="AD" clId="Web-{6B959732-E427-3460-A9B5-13DCB542FE86}" dt="2021-10-02T18:16:24.904" v="267"/>
          <ac:picMkLst>
            <pc:docMk/>
            <pc:sldMk cId="0" sldId="267"/>
            <ac:picMk id="8" creationId="{10D165B9-6C67-45A6-98BD-4669B7E54035}"/>
          </ac:picMkLst>
        </pc:picChg>
        <pc:picChg chg="mod">
          <ac:chgData name="Li, Yuxuan" userId="S::li4196@purdue.edu::e9347105-be2c-4e39-86e7-b0eec9763b22" providerId="AD" clId="Web-{6B959732-E427-3460-A9B5-13DCB542FE86}" dt="2021-10-02T18:21:12.278" v="310" actId="1076"/>
          <ac:picMkLst>
            <pc:docMk/>
            <pc:sldMk cId="0" sldId="267"/>
            <ac:picMk id="9" creationId="{0C2E29A8-C7CD-4489-BDC1-6C426D7CC59C}"/>
          </ac:picMkLst>
        </pc:picChg>
        <pc:picChg chg="add mod">
          <ac:chgData name="Li, Yuxuan" userId="S::li4196@purdue.edu::e9347105-be2c-4e39-86e7-b0eec9763b22" providerId="AD" clId="Web-{6B959732-E427-3460-A9B5-13DCB542FE86}" dt="2021-10-02T18:22:44.372" v="319" actId="14100"/>
          <ac:picMkLst>
            <pc:docMk/>
            <pc:sldMk cId="0" sldId="267"/>
            <ac:picMk id="10" creationId="{5E001604-3227-4459-9D6F-C39C8A607DF5}"/>
          </ac:picMkLst>
        </pc:picChg>
        <pc:picChg chg="add mod ord">
          <ac:chgData name="Li, Yuxuan" userId="S::li4196@purdue.edu::e9347105-be2c-4e39-86e7-b0eec9763b22" providerId="AD" clId="Web-{6B959732-E427-3460-A9B5-13DCB542FE86}" dt="2021-10-02T18:26:19.434" v="350" actId="14100"/>
          <ac:picMkLst>
            <pc:docMk/>
            <pc:sldMk cId="0" sldId="267"/>
            <ac:picMk id="11" creationId="{BF6BF3B8-A446-441F-BBFE-0BBF8D76A4EF}"/>
          </ac:picMkLst>
        </pc:picChg>
        <pc:picChg chg="add mod">
          <ac:chgData name="Li, Yuxuan" userId="S::li4196@purdue.edu::e9347105-be2c-4e39-86e7-b0eec9763b22" providerId="AD" clId="Web-{6B959732-E427-3460-A9B5-13DCB542FE86}" dt="2021-10-02T18:35:39.059" v="437" actId="1076"/>
          <ac:picMkLst>
            <pc:docMk/>
            <pc:sldMk cId="0" sldId="267"/>
            <ac:picMk id="12" creationId="{5BBA83F6-CBFB-4AE1-97F9-FC0FB248D10B}"/>
          </ac:picMkLst>
        </pc:picChg>
        <pc:picChg chg="add mod">
          <ac:chgData name="Li, Yuxuan" userId="S::li4196@purdue.edu::e9347105-be2c-4e39-86e7-b0eec9763b22" providerId="AD" clId="Web-{6B959732-E427-3460-A9B5-13DCB542FE86}" dt="2021-10-02T18:36:19.465" v="447" actId="1076"/>
          <ac:picMkLst>
            <pc:docMk/>
            <pc:sldMk cId="0" sldId="267"/>
            <ac:picMk id="14" creationId="{B1E94374-98AA-4D82-9960-A96664286336}"/>
          </ac:picMkLst>
        </pc:picChg>
        <pc:picChg chg="add del mod">
          <ac:chgData name="Li, Yuxuan" userId="S::li4196@purdue.edu::e9347105-be2c-4e39-86e7-b0eec9763b22" providerId="AD" clId="Web-{6B959732-E427-3460-A9B5-13DCB542FE86}" dt="2021-10-02T18:35:00.278" v="426"/>
          <ac:picMkLst>
            <pc:docMk/>
            <pc:sldMk cId="0" sldId="267"/>
            <ac:picMk id="21" creationId="{1993B559-E812-46D6-8345-A21840EEA221}"/>
          </ac:picMkLst>
        </pc:picChg>
        <pc:picChg chg="add del mod">
          <ac:chgData name="Li, Yuxuan" userId="S::li4196@purdue.edu::e9347105-be2c-4e39-86e7-b0eec9763b22" providerId="AD" clId="Web-{6B959732-E427-3460-A9B5-13DCB542FE86}" dt="2021-10-02T18:35:42.981" v="438"/>
          <ac:picMkLst>
            <pc:docMk/>
            <pc:sldMk cId="0" sldId="267"/>
            <ac:picMk id="24" creationId="{B3330A43-2501-4482-A7CB-02844704AB98}"/>
          </ac:picMkLst>
        </pc:picChg>
        <pc:picChg chg="add mod">
          <ac:chgData name="Li, Yuxuan" userId="S::li4196@purdue.edu::e9347105-be2c-4e39-86e7-b0eec9763b22" providerId="AD" clId="Web-{6B959732-E427-3460-A9B5-13DCB542FE86}" dt="2021-10-02T18:37:09.575" v="463" actId="1076"/>
          <ac:picMkLst>
            <pc:docMk/>
            <pc:sldMk cId="0" sldId="267"/>
            <ac:picMk id="25" creationId="{E5F7BA34-776E-40B7-A406-7D92157E50E3}"/>
          </ac:picMkLst>
        </pc:picChg>
      </pc:sldChg>
      <pc:sldChg chg="del">
        <pc:chgData name="Li, Yuxuan" userId="S::li4196@purdue.edu::e9347105-be2c-4e39-86e7-b0eec9763b22" providerId="AD" clId="Web-{6B959732-E427-3460-A9B5-13DCB542FE86}" dt="2021-10-02T19:08:22.560" v="656"/>
        <pc:sldMkLst>
          <pc:docMk/>
          <pc:sldMk cId="0" sldId="275"/>
        </pc:sldMkLst>
      </pc:sldChg>
      <pc:sldChg chg="ord">
        <pc:chgData name="Li, Yuxuan" userId="S::li4196@purdue.edu::e9347105-be2c-4e39-86e7-b0eec9763b22" providerId="AD" clId="Web-{6B959732-E427-3460-A9B5-13DCB542FE86}" dt="2021-10-02T17:49:22.076" v="0"/>
        <pc:sldMkLst>
          <pc:docMk/>
          <pc:sldMk cId="0" sldId="281"/>
        </pc:sldMkLst>
      </pc:sldChg>
      <pc:sldChg chg="ord">
        <pc:chgData name="Li, Yuxuan" userId="S::li4196@purdue.edu::e9347105-be2c-4e39-86e7-b0eec9763b22" providerId="AD" clId="Web-{6B959732-E427-3460-A9B5-13DCB542FE86}" dt="2021-10-02T17:49:27.623" v="1"/>
        <pc:sldMkLst>
          <pc:docMk/>
          <pc:sldMk cId="4061947669" sldId="331"/>
        </pc:sldMkLst>
      </pc:sldChg>
      <pc:sldChg chg="addSp delSp modSp del">
        <pc:chgData name="Li, Yuxuan" userId="S::li4196@purdue.edu::e9347105-be2c-4e39-86e7-b0eec9763b22" providerId="AD" clId="Web-{6B959732-E427-3460-A9B5-13DCB542FE86}" dt="2021-10-02T19:16:24.185" v="783"/>
        <pc:sldMkLst>
          <pc:docMk/>
          <pc:sldMk cId="830374875" sldId="339"/>
        </pc:sldMkLst>
        <pc:spChg chg="add del mod">
          <ac:chgData name="Li, Yuxuan" userId="S::li4196@purdue.edu::e9347105-be2c-4e39-86e7-b0eec9763b22" providerId="AD" clId="Web-{6B959732-E427-3460-A9B5-13DCB542FE86}" dt="2021-10-02T18:54:47.451" v="529"/>
          <ac:spMkLst>
            <pc:docMk/>
            <pc:sldMk cId="830374875" sldId="339"/>
            <ac:spMk id="6" creationId="{F8AC6C6D-E7A6-4253-AFDD-06EC2E4C44A8}"/>
          </ac:spMkLst>
        </pc:spChg>
        <pc:spChg chg="add mod">
          <ac:chgData name="Li, Yuxuan" userId="S::li4196@purdue.edu::e9347105-be2c-4e39-86e7-b0eec9763b22" providerId="AD" clId="Web-{6B959732-E427-3460-A9B5-13DCB542FE86}" dt="2021-10-02T19:07:32.045" v="647" actId="20577"/>
          <ac:spMkLst>
            <pc:docMk/>
            <pc:sldMk cId="830374875" sldId="339"/>
            <ac:spMk id="9" creationId="{A4D63D71-7331-44B4-91A2-1F57367480B2}"/>
          </ac:spMkLst>
        </pc:spChg>
        <pc:spChg chg="del mod">
          <ac:chgData name="Li, Yuxuan" userId="S::li4196@purdue.edu::e9347105-be2c-4e39-86e7-b0eec9763b22" providerId="AD" clId="Web-{6B959732-E427-3460-A9B5-13DCB542FE86}" dt="2021-10-02T18:43:41.918" v="515"/>
          <ac:spMkLst>
            <pc:docMk/>
            <pc:sldMk cId="830374875" sldId="339"/>
            <ac:spMk id="19" creationId="{C00763F2-79E4-45E7-8051-903AA1C5969D}"/>
          </ac:spMkLst>
        </pc:spChg>
        <pc:spChg chg="del mod">
          <ac:chgData name="Li, Yuxuan" userId="S::li4196@purdue.edu::e9347105-be2c-4e39-86e7-b0eec9763b22" providerId="AD" clId="Web-{6B959732-E427-3460-A9B5-13DCB542FE86}" dt="2021-10-02T19:03:54.888" v="607"/>
          <ac:spMkLst>
            <pc:docMk/>
            <pc:sldMk cId="830374875" sldId="339"/>
            <ac:spMk id="22" creationId="{24230D4E-3DD3-4A16-9632-FCC817F15BBD}"/>
          </ac:spMkLst>
        </pc:spChg>
        <pc:spChg chg="add mod">
          <ac:chgData name="Li, Yuxuan" userId="S::li4196@purdue.edu::e9347105-be2c-4e39-86e7-b0eec9763b22" providerId="AD" clId="Web-{6B959732-E427-3460-A9B5-13DCB542FE86}" dt="2021-10-02T19:07:58.748" v="653" actId="20577"/>
          <ac:spMkLst>
            <pc:docMk/>
            <pc:sldMk cId="830374875" sldId="339"/>
            <ac:spMk id="24" creationId="{2363FC13-2DF3-4C16-B0DD-13DBAB0AB84D}"/>
          </ac:spMkLst>
        </pc:spChg>
        <pc:spChg chg="add mod">
          <ac:chgData name="Li, Yuxuan" userId="S::li4196@purdue.edu::e9347105-be2c-4e39-86e7-b0eec9763b22" providerId="AD" clId="Web-{6B959732-E427-3460-A9B5-13DCB542FE86}" dt="2021-10-02T19:08:10.107" v="655" actId="20577"/>
          <ac:spMkLst>
            <pc:docMk/>
            <pc:sldMk cId="830374875" sldId="339"/>
            <ac:spMk id="25" creationId="{FD243B1C-663A-4868-85A0-B3E029FDE678}"/>
          </ac:spMkLst>
        </pc:spChg>
        <pc:spChg chg="add mod">
          <ac:chgData name="Li, Yuxuan" userId="S::li4196@purdue.edu::e9347105-be2c-4e39-86e7-b0eec9763b22" providerId="AD" clId="Web-{6B959732-E427-3460-A9B5-13DCB542FE86}" dt="2021-10-02T19:07:47.232" v="649" actId="20577"/>
          <ac:spMkLst>
            <pc:docMk/>
            <pc:sldMk cId="830374875" sldId="339"/>
            <ac:spMk id="26" creationId="{B78902A4-E60B-47AD-8AF5-6C95EAD5DC14}"/>
          </ac:spMkLst>
        </pc:spChg>
        <pc:spChg chg="add del mod">
          <ac:chgData name="Li, Yuxuan" userId="S::li4196@purdue.edu::e9347105-be2c-4e39-86e7-b0eec9763b22" providerId="AD" clId="Web-{6B959732-E427-3460-A9B5-13DCB542FE86}" dt="2021-10-02T19:00:18.107" v="546"/>
          <ac:spMkLst>
            <pc:docMk/>
            <pc:sldMk cId="830374875" sldId="339"/>
            <ac:spMk id="27" creationId="{BAEE640B-0F11-49BF-805A-2B50FFC879E0}"/>
          </ac:spMkLst>
        </pc:spChg>
        <pc:spChg chg="add mod">
          <ac:chgData name="Li, Yuxuan" userId="S::li4196@purdue.edu::e9347105-be2c-4e39-86e7-b0eec9763b22" providerId="AD" clId="Web-{6B959732-E427-3460-A9B5-13DCB542FE86}" dt="2021-10-02T19:02:08.560" v="573"/>
          <ac:spMkLst>
            <pc:docMk/>
            <pc:sldMk cId="830374875" sldId="339"/>
            <ac:spMk id="28" creationId="{8FF1F2AE-A096-4F9A-9DB0-58EB5D591190}"/>
          </ac:spMkLst>
        </pc:spChg>
        <pc:spChg chg="mod">
          <ac:chgData name="Li, Yuxuan" userId="S::li4196@purdue.edu::e9347105-be2c-4e39-86e7-b0eec9763b22" providerId="AD" clId="Web-{6B959732-E427-3460-A9B5-13DCB542FE86}" dt="2021-10-02T18:41:31.700" v="501" actId="20577"/>
          <ac:spMkLst>
            <pc:docMk/>
            <pc:sldMk cId="830374875" sldId="339"/>
            <ac:spMk id="746" creationId="{00000000-0000-0000-0000-000000000000}"/>
          </ac:spMkLst>
        </pc:spChg>
        <pc:grpChg chg="del">
          <ac:chgData name="Li, Yuxuan" userId="S::li4196@purdue.edu::e9347105-be2c-4e39-86e7-b0eec9763b22" providerId="AD" clId="Web-{6B959732-E427-3460-A9B5-13DCB542FE86}" dt="2021-10-02T18:41:43.340" v="503"/>
          <ac:grpSpMkLst>
            <pc:docMk/>
            <pc:sldMk cId="830374875" sldId="339"/>
            <ac:grpSpMk id="20" creationId="{EFD852A1-13C4-4BE0-B83C-8DCC50E02818}"/>
          </ac:grpSpMkLst>
        </pc:grpChg>
        <pc:picChg chg="add mod ord">
          <ac:chgData name="Li, Yuxuan" userId="S::li4196@purdue.edu::e9347105-be2c-4e39-86e7-b0eec9763b22" providerId="AD" clId="Web-{6B959732-E427-3460-A9B5-13DCB542FE86}" dt="2021-10-02T19:07:12.795" v="642" actId="1076"/>
          <ac:picMkLst>
            <pc:docMk/>
            <pc:sldMk cId="830374875" sldId="339"/>
            <ac:picMk id="2" creationId="{99CFCA9B-388E-4A1D-921B-2C6DEED16FA1}"/>
          </ac:picMkLst>
        </pc:picChg>
        <pc:picChg chg="add mod ord">
          <ac:chgData name="Li, Yuxuan" userId="S::li4196@purdue.edu::e9347105-be2c-4e39-86e7-b0eec9763b22" providerId="AD" clId="Web-{6B959732-E427-3460-A9B5-13DCB542FE86}" dt="2021-10-02T19:06:15.732" v="625" actId="1076"/>
          <ac:picMkLst>
            <pc:docMk/>
            <pc:sldMk cId="830374875" sldId="339"/>
            <ac:picMk id="3" creationId="{BD470521-DDA1-46E4-88BB-26E41DB3074D}"/>
          </ac:picMkLst>
        </pc:picChg>
        <pc:picChg chg="add del mod">
          <ac:chgData name="Li, Yuxuan" userId="S::li4196@purdue.edu::e9347105-be2c-4e39-86e7-b0eec9763b22" providerId="AD" clId="Web-{6B959732-E427-3460-A9B5-13DCB542FE86}" dt="2021-10-02T18:43:58.606" v="521"/>
          <ac:picMkLst>
            <pc:docMk/>
            <pc:sldMk cId="830374875" sldId="339"/>
            <ac:picMk id="4" creationId="{95C58B37-492B-48D6-999C-37AA09D63089}"/>
          </ac:picMkLst>
        </pc:picChg>
        <pc:picChg chg="add del mod">
          <ac:chgData name="Li, Yuxuan" userId="S::li4196@purdue.edu::e9347105-be2c-4e39-86e7-b0eec9763b22" providerId="AD" clId="Web-{6B959732-E427-3460-A9B5-13DCB542FE86}" dt="2021-10-02T18:54:47.451" v="530"/>
          <ac:picMkLst>
            <pc:docMk/>
            <pc:sldMk cId="830374875" sldId="339"/>
            <ac:picMk id="5" creationId="{AA3B4C6F-58B6-4B43-9FA9-4C6935D4886C}"/>
          </ac:picMkLst>
        </pc:picChg>
        <pc:picChg chg="del mod">
          <ac:chgData name="Li, Yuxuan" userId="S::li4196@purdue.edu::e9347105-be2c-4e39-86e7-b0eec9763b22" providerId="AD" clId="Web-{6B959732-E427-3460-A9B5-13DCB542FE86}" dt="2021-10-02T18:43:30.293" v="511"/>
          <ac:picMkLst>
            <pc:docMk/>
            <pc:sldMk cId="830374875" sldId="339"/>
            <ac:picMk id="7" creationId="{C3400552-C0A8-4CA7-AEF2-B44C9C554DB5}"/>
          </ac:picMkLst>
        </pc:picChg>
        <pc:picChg chg="del">
          <ac:chgData name="Li, Yuxuan" userId="S::li4196@purdue.edu::e9347105-be2c-4e39-86e7-b0eec9763b22" providerId="AD" clId="Web-{6B959732-E427-3460-A9B5-13DCB542FE86}" dt="2021-10-02T18:43:26.137" v="509"/>
          <ac:picMkLst>
            <pc:docMk/>
            <pc:sldMk cId="830374875" sldId="339"/>
            <ac:picMk id="8" creationId="{E70E5FC7-EB99-4CC1-8AD4-5A2F600755E1}"/>
          </ac:picMkLst>
        </pc:picChg>
        <pc:picChg chg="del mod">
          <ac:chgData name="Li, Yuxuan" userId="S::li4196@purdue.edu::e9347105-be2c-4e39-86e7-b0eec9763b22" providerId="AD" clId="Web-{6B959732-E427-3460-A9B5-13DCB542FE86}" dt="2021-10-02T18:43:34.122" v="512"/>
          <ac:picMkLst>
            <pc:docMk/>
            <pc:sldMk cId="830374875" sldId="339"/>
            <ac:picMk id="11" creationId="{6F6FD997-927C-43FE-9EA1-419C1930D581}"/>
          </ac:picMkLst>
        </pc:picChg>
        <pc:picChg chg="del">
          <ac:chgData name="Li, Yuxuan" userId="S::li4196@purdue.edu::e9347105-be2c-4e39-86e7-b0eec9763b22" providerId="AD" clId="Web-{6B959732-E427-3460-A9B5-13DCB542FE86}" dt="2021-10-02T18:43:26.137" v="508"/>
          <ac:picMkLst>
            <pc:docMk/>
            <pc:sldMk cId="830374875" sldId="339"/>
            <ac:picMk id="14" creationId="{F078DAFE-D6CA-4CA4-8036-1F21DC8AB752}"/>
          </ac:picMkLst>
        </pc:picChg>
        <pc:picChg chg="del">
          <ac:chgData name="Li, Yuxuan" userId="S::li4196@purdue.edu::e9347105-be2c-4e39-86e7-b0eec9763b22" providerId="AD" clId="Web-{6B959732-E427-3460-A9B5-13DCB542FE86}" dt="2021-10-02T18:43:26.137" v="507"/>
          <ac:picMkLst>
            <pc:docMk/>
            <pc:sldMk cId="830374875" sldId="339"/>
            <ac:picMk id="15" creationId="{716DD80E-224E-4F4C-985C-E0697936791B}"/>
          </ac:picMkLst>
        </pc:picChg>
        <pc:picChg chg="del">
          <ac:chgData name="Li, Yuxuan" userId="S::li4196@purdue.edu::e9347105-be2c-4e39-86e7-b0eec9763b22" providerId="AD" clId="Web-{6B959732-E427-3460-A9B5-13DCB542FE86}" dt="2021-10-02T18:43:26.122" v="506"/>
          <ac:picMkLst>
            <pc:docMk/>
            <pc:sldMk cId="830374875" sldId="339"/>
            <ac:picMk id="16" creationId="{65D34DBA-A489-41AE-8A6C-85ADB55358CB}"/>
          </ac:picMkLst>
        </pc:picChg>
        <pc:picChg chg="del mod">
          <ac:chgData name="Li, Yuxuan" userId="S::li4196@purdue.edu::e9347105-be2c-4e39-86e7-b0eec9763b22" providerId="AD" clId="Web-{6B959732-E427-3460-A9B5-13DCB542FE86}" dt="2021-10-02T18:40:34.356" v="490"/>
          <ac:picMkLst>
            <pc:docMk/>
            <pc:sldMk cId="830374875" sldId="339"/>
            <ac:picMk id="21" creationId="{57A7038F-65BF-44D3-9503-FEF2A46EF706}"/>
          </ac:picMkLst>
        </pc:picChg>
      </pc:sldChg>
      <pc:sldChg chg="addSp delSp modSp addCm delCm">
        <pc:chgData name="Li, Yuxuan" userId="S::li4196@purdue.edu::e9347105-be2c-4e39-86e7-b0eec9763b22" providerId="AD" clId="Web-{6B959732-E427-3460-A9B5-13DCB542FE86}" dt="2021-10-02T17:52:20.373" v="27"/>
        <pc:sldMkLst>
          <pc:docMk/>
          <pc:sldMk cId="93573306" sldId="340"/>
        </pc:sldMkLst>
        <pc:picChg chg="add del mod">
          <ac:chgData name="Li, Yuxuan" userId="S::li4196@purdue.edu::e9347105-be2c-4e39-86e7-b0eec9763b22" providerId="AD" clId="Web-{6B959732-E427-3460-A9B5-13DCB542FE86}" dt="2021-10-02T17:50:58.795" v="6"/>
          <ac:picMkLst>
            <pc:docMk/>
            <pc:sldMk cId="93573306" sldId="340"/>
            <ac:picMk id="2" creationId="{466EF1C1-9655-4248-AE39-F2CE9FD82E82}"/>
          </ac:picMkLst>
        </pc:picChg>
        <pc:picChg chg="del">
          <ac:chgData name="Li, Yuxuan" userId="S::li4196@purdue.edu::e9347105-be2c-4e39-86e7-b0eec9763b22" providerId="AD" clId="Web-{6B959732-E427-3460-A9B5-13DCB542FE86}" dt="2021-10-02T17:50:38.420" v="2"/>
          <ac:picMkLst>
            <pc:docMk/>
            <pc:sldMk cId="93573306" sldId="340"/>
            <ac:picMk id="3" creationId="{9F388998-AD0E-4D6D-83A1-2449522A7C6B}"/>
          </ac:picMkLst>
        </pc:picChg>
        <pc:picChg chg="del">
          <ac:chgData name="Li, Yuxuan" userId="S::li4196@purdue.edu::e9347105-be2c-4e39-86e7-b0eec9763b22" providerId="AD" clId="Web-{6B959732-E427-3460-A9B5-13DCB542FE86}" dt="2021-10-02T17:51:07.358" v="9"/>
          <ac:picMkLst>
            <pc:docMk/>
            <pc:sldMk cId="93573306" sldId="340"/>
            <ac:picMk id="4" creationId="{D35863CA-166A-4282-B78F-BF566268BB32}"/>
          </ac:picMkLst>
        </pc:picChg>
        <pc:picChg chg="add del mod">
          <ac:chgData name="Li, Yuxuan" userId="S::li4196@purdue.edu::e9347105-be2c-4e39-86e7-b0eec9763b22" providerId="AD" clId="Web-{6B959732-E427-3460-A9B5-13DCB542FE86}" dt="2021-10-02T17:51:36.092" v="16"/>
          <ac:picMkLst>
            <pc:docMk/>
            <pc:sldMk cId="93573306" sldId="340"/>
            <ac:picMk id="7" creationId="{7375CF0C-76E4-4C60-B79A-C07BA2320BBC}"/>
          </ac:picMkLst>
        </pc:picChg>
        <pc:picChg chg="add mod">
          <ac:chgData name="Li, Yuxuan" userId="S::li4196@purdue.edu::e9347105-be2c-4e39-86e7-b0eec9763b22" providerId="AD" clId="Web-{6B959732-E427-3460-A9B5-13DCB542FE86}" dt="2021-10-02T17:52:03.514" v="22" actId="1076"/>
          <ac:picMkLst>
            <pc:docMk/>
            <pc:sldMk cId="93573306" sldId="340"/>
            <ac:picMk id="8" creationId="{A9FC72E7-CE36-49A1-91F9-C0FAF0FDD727}"/>
          </ac:picMkLst>
        </pc:picChg>
        <pc:picChg chg="add mod">
          <ac:chgData name="Li, Yuxuan" userId="S::li4196@purdue.edu::e9347105-be2c-4e39-86e7-b0eec9763b22" providerId="AD" clId="Web-{6B959732-E427-3460-A9B5-13DCB542FE86}" dt="2021-10-02T17:52:15.858" v="25" actId="1076"/>
          <ac:picMkLst>
            <pc:docMk/>
            <pc:sldMk cId="93573306" sldId="340"/>
            <ac:picMk id="9" creationId="{8785BFC4-5E0B-443C-9F0D-9BABA14226BB}"/>
          </ac:picMkLst>
        </pc:picChg>
      </pc:sldChg>
      <pc:sldChg chg="addSp delSp modSp add replId">
        <pc:chgData name="Li, Yuxuan" userId="S::li4196@purdue.edu::e9347105-be2c-4e39-86e7-b0eec9763b22" providerId="AD" clId="Web-{6B959732-E427-3460-A9B5-13DCB542FE86}" dt="2021-10-02T19:38:07.200" v="935" actId="20577"/>
        <pc:sldMkLst>
          <pc:docMk/>
          <pc:sldMk cId="2134746547" sldId="341"/>
        </pc:sldMkLst>
        <pc:spChg chg="add mod">
          <ac:chgData name="Li, Yuxuan" userId="S::li4196@purdue.edu::e9347105-be2c-4e39-86e7-b0eec9763b22" providerId="AD" clId="Web-{6B959732-E427-3460-A9B5-13DCB542FE86}" dt="2021-10-02T19:35:19.591" v="920"/>
          <ac:spMkLst>
            <pc:docMk/>
            <pc:sldMk cId="2134746547" sldId="341"/>
            <ac:spMk id="9" creationId="{E97AD4E5-F858-4248-A058-78C01F60D179}"/>
          </ac:spMkLst>
        </pc:spChg>
        <pc:spChg chg="mod">
          <ac:chgData name="Li, Yuxuan" userId="S::li4196@purdue.edu::e9347105-be2c-4e39-86e7-b0eec9763b22" providerId="AD" clId="Web-{6B959732-E427-3460-A9B5-13DCB542FE86}" dt="2021-10-02T19:34:47.482" v="909" actId="1076"/>
          <ac:spMkLst>
            <pc:docMk/>
            <pc:sldMk cId="2134746547" sldId="341"/>
            <ac:spMk id="19" creationId="{C00763F2-79E4-45E7-8051-903AA1C5969D}"/>
          </ac:spMkLst>
        </pc:spChg>
        <pc:spChg chg="del">
          <ac:chgData name="Li, Yuxuan" userId="S::li4196@purdue.edu::e9347105-be2c-4e39-86e7-b0eec9763b22" providerId="AD" clId="Web-{6B959732-E427-3460-A9B5-13DCB542FE86}" dt="2021-10-02T19:22:24.888" v="869"/>
          <ac:spMkLst>
            <pc:docMk/>
            <pc:sldMk cId="2134746547" sldId="341"/>
            <ac:spMk id="22" creationId="{24230D4E-3DD3-4A16-9632-FCC817F15BBD}"/>
          </ac:spMkLst>
        </pc:spChg>
        <pc:spChg chg="mod">
          <ac:chgData name="Li, Yuxuan" userId="S::li4196@purdue.edu::e9347105-be2c-4e39-86e7-b0eec9763b22" providerId="AD" clId="Web-{6B959732-E427-3460-A9B5-13DCB542FE86}" dt="2021-10-02T19:38:07.200" v="935" actId="20577"/>
          <ac:spMkLst>
            <pc:docMk/>
            <pc:sldMk cId="2134746547" sldId="341"/>
            <ac:spMk id="746" creationId="{00000000-0000-0000-0000-000000000000}"/>
          </ac:spMkLst>
        </pc:spChg>
        <pc:grpChg chg="del">
          <ac:chgData name="Li, Yuxuan" userId="S::li4196@purdue.edu::e9347105-be2c-4e39-86e7-b0eec9763b22" providerId="AD" clId="Web-{6B959732-E427-3460-A9B5-13DCB542FE86}" dt="2021-10-02T19:21:46.123" v="860"/>
          <ac:grpSpMkLst>
            <pc:docMk/>
            <pc:sldMk cId="2134746547" sldId="341"/>
            <ac:grpSpMk id="20" creationId="{EFD852A1-13C4-4BE0-B83C-8DCC50E02818}"/>
          </ac:grpSpMkLst>
        </pc:grpChg>
        <pc:picChg chg="add del mod">
          <ac:chgData name="Li, Yuxuan" userId="S::li4196@purdue.edu::e9347105-be2c-4e39-86e7-b0eec9763b22" providerId="AD" clId="Web-{6B959732-E427-3460-A9B5-13DCB542FE86}" dt="2021-10-02T19:31:33.513" v="870"/>
          <ac:picMkLst>
            <pc:docMk/>
            <pc:sldMk cId="2134746547" sldId="341"/>
            <ac:picMk id="2" creationId="{49ADF0F2-39CB-451D-967D-F8EF2DF5D3CE}"/>
          </ac:picMkLst>
        </pc:picChg>
        <pc:picChg chg="add del mod">
          <ac:chgData name="Li, Yuxuan" userId="S::li4196@purdue.edu::e9347105-be2c-4e39-86e7-b0eec9763b22" providerId="AD" clId="Web-{6B959732-E427-3460-A9B5-13DCB542FE86}" dt="2021-10-02T19:32:09.997" v="881"/>
          <ac:picMkLst>
            <pc:docMk/>
            <pc:sldMk cId="2134746547" sldId="341"/>
            <ac:picMk id="3" creationId="{0C11B168-8834-4FF8-9607-8C94E7C37C98}"/>
          </ac:picMkLst>
        </pc:picChg>
        <pc:picChg chg="add mod">
          <ac:chgData name="Li, Yuxuan" userId="S::li4196@purdue.edu::e9347105-be2c-4e39-86e7-b0eec9763b22" providerId="AD" clId="Web-{6B959732-E427-3460-A9B5-13DCB542FE86}" dt="2021-10-02T19:34:55.404" v="912" actId="1076"/>
          <ac:picMkLst>
            <pc:docMk/>
            <pc:sldMk cId="2134746547" sldId="341"/>
            <ac:picMk id="4" creationId="{7D312D98-323B-4F8D-B81B-BA6025257843}"/>
          </ac:picMkLst>
        </pc:picChg>
        <pc:picChg chg="add del mod">
          <ac:chgData name="Li, Yuxuan" userId="S::li4196@purdue.edu::e9347105-be2c-4e39-86e7-b0eec9763b22" providerId="AD" clId="Web-{6B959732-E427-3460-A9B5-13DCB542FE86}" dt="2021-10-02T19:35:33.279" v="921"/>
          <ac:picMkLst>
            <pc:docMk/>
            <pc:sldMk cId="2134746547" sldId="341"/>
            <ac:picMk id="5" creationId="{9FE80795-1014-49DC-A306-B861D028FD92}"/>
          </ac:picMkLst>
        </pc:picChg>
        <pc:picChg chg="add mod">
          <ac:chgData name="Li, Yuxuan" userId="S::li4196@purdue.edu::e9347105-be2c-4e39-86e7-b0eec9763b22" providerId="AD" clId="Web-{6B959732-E427-3460-A9B5-13DCB542FE86}" dt="2021-10-02T19:34:51.482" v="911" actId="1076"/>
          <ac:picMkLst>
            <pc:docMk/>
            <pc:sldMk cId="2134746547" sldId="341"/>
            <ac:picMk id="6" creationId="{D17439EA-E886-4BCC-87A4-54319AFDDE5E}"/>
          </ac:picMkLst>
        </pc:picChg>
        <pc:picChg chg="del">
          <ac:chgData name="Li, Yuxuan" userId="S::li4196@purdue.edu::e9347105-be2c-4e39-86e7-b0eec9763b22" providerId="AD" clId="Web-{6B959732-E427-3460-A9B5-13DCB542FE86}" dt="2021-10-02T19:32:26.091" v="891"/>
          <ac:picMkLst>
            <pc:docMk/>
            <pc:sldMk cId="2134746547" sldId="341"/>
            <ac:picMk id="7" creationId="{C3400552-C0A8-4CA7-AEF2-B44C9C554DB5}"/>
          </ac:picMkLst>
        </pc:picChg>
        <pc:picChg chg="del">
          <ac:chgData name="Li, Yuxuan" userId="S::li4196@purdue.edu::e9347105-be2c-4e39-86e7-b0eec9763b22" providerId="AD" clId="Web-{6B959732-E427-3460-A9B5-13DCB542FE86}" dt="2021-10-02T19:32:26.091" v="890"/>
          <ac:picMkLst>
            <pc:docMk/>
            <pc:sldMk cId="2134746547" sldId="341"/>
            <ac:picMk id="8" creationId="{E70E5FC7-EB99-4CC1-8AD4-5A2F600755E1}"/>
          </ac:picMkLst>
        </pc:picChg>
        <pc:picChg chg="add mod">
          <ac:chgData name="Li, Yuxuan" userId="S::li4196@purdue.edu::e9347105-be2c-4e39-86e7-b0eec9763b22" providerId="AD" clId="Web-{6B959732-E427-3460-A9B5-13DCB542FE86}" dt="2021-10-02T19:36:12.263" v="925" actId="1076"/>
          <ac:picMkLst>
            <pc:docMk/>
            <pc:sldMk cId="2134746547" sldId="341"/>
            <ac:picMk id="10" creationId="{397E7D13-0067-4940-8143-2E19CACF78D9}"/>
          </ac:picMkLst>
        </pc:picChg>
        <pc:picChg chg="del">
          <ac:chgData name="Li, Yuxuan" userId="S::li4196@purdue.edu::e9347105-be2c-4e39-86e7-b0eec9763b22" providerId="AD" clId="Web-{6B959732-E427-3460-A9B5-13DCB542FE86}" dt="2021-10-02T19:32:26.091" v="889"/>
          <ac:picMkLst>
            <pc:docMk/>
            <pc:sldMk cId="2134746547" sldId="341"/>
            <ac:picMk id="11" creationId="{6F6FD997-927C-43FE-9EA1-419C1930D581}"/>
          </ac:picMkLst>
        </pc:picChg>
        <pc:picChg chg="del">
          <ac:chgData name="Li, Yuxuan" userId="S::li4196@purdue.edu::e9347105-be2c-4e39-86e7-b0eec9763b22" providerId="AD" clId="Web-{6B959732-E427-3460-A9B5-13DCB542FE86}" dt="2021-10-02T19:32:26.091" v="888"/>
          <ac:picMkLst>
            <pc:docMk/>
            <pc:sldMk cId="2134746547" sldId="341"/>
            <ac:picMk id="14" creationId="{F078DAFE-D6CA-4CA4-8036-1F21DC8AB752}"/>
          </ac:picMkLst>
        </pc:picChg>
        <pc:picChg chg="del">
          <ac:chgData name="Li, Yuxuan" userId="S::li4196@purdue.edu::e9347105-be2c-4e39-86e7-b0eec9763b22" providerId="AD" clId="Web-{6B959732-E427-3460-A9B5-13DCB542FE86}" dt="2021-10-02T19:32:26.091" v="887"/>
          <ac:picMkLst>
            <pc:docMk/>
            <pc:sldMk cId="2134746547" sldId="341"/>
            <ac:picMk id="15" creationId="{716DD80E-224E-4F4C-985C-E0697936791B}"/>
          </ac:picMkLst>
        </pc:picChg>
        <pc:picChg chg="del">
          <ac:chgData name="Li, Yuxuan" userId="S::li4196@purdue.edu::e9347105-be2c-4e39-86e7-b0eec9763b22" providerId="AD" clId="Web-{6B959732-E427-3460-A9B5-13DCB542FE86}" dt="2021-10-02T19:32:26.091" v="886"/>
          <ac:picMkLst>
            <pc:docMk/>
            <pc:sldMk cId="2134746547" sldId="341"/>
            <ac:picMk id="16" creationId="{65D34DBA-A489-41AE-8A6C-85ADB55358CB}"/>
          </ac:picMkLst>
        </pc:picChg>
        <pc:picChg chg="del">
          <ac:chgData name="Li, Yuxuan" userId="S::li4196@purdue.edu::e9347105-be2c-4e39-86e7-b0eec9763b22" providerId="AD" clId="Web-{6B959732-E427-3460-A9B5-13DCB542FE86}" dt="2021-10-02T19:22:09.826" v="866"/>
          <ac:picMkLst>
            <pc:docMk/>
            <pc:sldMk cId="2134746547" sldId="341"/>
            <ac:picMk id="21" creationId="{57A7038F-65BF-44D3-9503-FEF2A46EF706}"/>
          </ac:picMkLst>
        </pc:picChg>
      </pc:sldChg>
      <pc:sldChg chg="addSp delSp modSp add del replId">
        <pc:chgData name="Li, Yuxuan" userId="S::li4196@purdue.edu::e9347105-be2c-4e39-86e7-b0eec9763b22" providerId="AD" clId="Web-{6B959732-E427-3460-A9B5-13DCB542FE86}" dt="2021-10-02T18:13:56.685" v="262"/>
        <pc:sldMkLst>
          <pc:docMk/>
          <pc:sldMk cId="3128858424" sldId="341"/>
        </pc:sldMkLst>
        <pc:spChg chg="add del mod">
          <ac:chgData name="Li, Yuxuan" userId="S::li4196@purdue.edu::e9347105-be2c-4e39-86e7-b0eec9763b22" providerId="AD" clId="Web-{6B959732-E427-3460-A9B5-13DCB542FE86}" dt="2021-10-02T17:55:56.014" v="53"/>
          <ac:spMkLst>
            <pc:docMk/>
            <pc:sldMk cId="3128858424" sldId="341"/>
            <ac:spMk id="5" creationId="{F30941A4-BFA1-4071-884E-D4DB0508B26D}"/>
          </ac:spMkLst>
        </pc:spChg>
        <pc:spChg chg="del">
          <ac:chgData name="Li, Yuxuan" userId="S::li4196@purdue.edu::e9347105-be2c-4e39-86e7-b0eec9763b22" providerId="AD" clId="Web-{6B959732-E427-3460-A9B5-13DCB542FE86}" dt="2021-10-02T17:55:36.061" v="41"/>
          <ac:spMkLst>
            <pc:docMk/>
            <pc:sldMk cId="3128858424" sldId="341"/>
            <ac:spMk id="13" creationId="{D1DC8ECB-6DA5-4BAF-9F36-983395F2D884}"/>
          </ac:spMkLst>
        </pc:spChg>
        <pc:spChg chg="mod">
          <ac:chgData name="Li, Yuxuan" userId="S::li4196@purdue.edu::e9347105-be2c-4e39-86e7-b0eec9763b22" providerId="AD" clId="Web-{6B959732-E427-3460-A9B5-13DCB542FE86}" dt="2021-10-02T18:03:32.841" v="149" actId="20577"/>
          <ac:spMkLst>
            <pc:docMk/>
            <pc:sldMk cId="3128858424" sldId="341"/>
            <ac:spMk id="15" creationId="{FB0574FA-916D-47D5-A0C1-085615B4E613}"/>
          </ac:spMkLst>
        </pc:spChg>
        <pc:spChg chg="add del mod">
          <ac:chgData name="Li, Yuxuan" userId="S::li4196@purdue.edu::e9347105-be2c-4e39-86e7-b0eec9763b22" providerId="AD" clId="Web-{6B959732-E427-3460-A9B5-13DCB542FE86}" dt="2021-10-02T18:05:04.935" v="183"/>
          <ac:spMkLst>
            <pc:docMk/>
            <pc:sldMk cId="3128858424" sldId="341"/>
            <ac:spMk id="33" creationId="{E0DF6132-6725-46FA-B6BB-FEAA1702A847}"/>
          </ac:spMkLst>
        </pc:spChg>
        <pc:spChg chg="add del mod">
          <ac:chgData name="Li, Yuxuan" userId="S::li4196@purdue.edu::e9347105-be2c-4e39-86e7-b0eec9763b22" providerId="AD" clId="Web-{6B959732-E427-3460-A9B5-13DCB542FE86}" dt="2021-10-02T18:05:12.888" v="189"/>
          <ac:spMkLst>
            <pc:docMk/>
            <pc:sldMk cId="3128858424" sldId="341"/>
            <ac:spMk id="41" creationId="{68756C86-4AF9-43C2-BA63-BA512E3F6BE3}"/>
          </ac:spMkLst>
        </pc:spChg>
        <pc:spChg chg="add">
          <ac:chgData name="Li, Yuxuan" userId="S::li4196@purdue.edu::e9347105-be2c-4e39-86e7-b0eec9763b22" providerId="AD" clId="Web-{6B959732-E427-3460-A9B5-13DCB542FE86}" dt="2021-10-02T18:04:12.123" v="161"/>
          <ac:spMkLst>
            <pc:docMk/>
            <pc:sldMk cId="3128858424" sldId="341"/>
            <ac:spMk id="42" creationId="{8B6A78E5-E53D-4C35-B04B-8635C8E7520C}"/>
          </ac:spMkLst>
        </pc:spChg>
        <pc:spChg chg="add">
          <ac:chgData name="Li, Yuxuan" userId="S::li4196@purdue.edu::e9347105-be2c-4e39-86e7-b0eec9763b22" providerId="AD" clId="Web-{6B959732-E427-3460-A9B5-13DCB542FE86}" dt="2021-10-02T18:04:12.123" v="161"/>
          <ac:spMkLst>
            <pc:docMk/>
            <pc:sldMk cId="3128858424" sldId="341"/>
            <ac:spMk id="43" creationId="{BCB4B93D-96F4-43F2-AB13-D62632E032D3}"/>
          </ac:spMkLst>
        </pc:spChg>
        <pc:spChg chg="del">
          <ac:chgData name="Li, Yuxuan" userId="S::li4196@purdue.edu::e9347105-be2c-4e39-86e7-b0eec9763b22" providerId="AD" clId="Web-{6B959732-E427-3460-A9B5-13DCB542FE86}" dt="2021-10-02T17:55:36.217" v="46"/>
          <ac:spMkLst>
            <pc:docMk/>
            <pc:sldMk cId="3128858424" sldId="341"/>
            <ac:spMk id="747" creationId="{00000000-0000-0000-0000-000000000000}"/>
          </ac:spMkLst>
        </pc:spChg>
        <pc:spChg chg="mod">
          <ac:chgData name="Li, Yuxuan" userId="S::li4196@purdue.edu::e9347105-be2c-4e39-86e7-b0eec9763b22" providerId="AD" clId="Web-{6B959732-E427-3460-A9B5-13DCB542FE86}" dt="2021-10-02T18:03:52.201" v="152" actId="1076"/>
          <ac:spMkLst>
            <pc:docMk/>
            <pc:sldMk cId="3128858424" sldId="341"/>
            <ac:spMk id="749" creationId="{00000000-0000-0000-0000-000000000000}"/>
          </ac:spMkLst>
        </pc:spChg>
        <pc:grpChg chg="del mod">
          <ac:chgData name="Li, Yuxuan" userId="S::li4196@purdue.edu::e9347105-be2c-4e39-86e7-b0eec9763b22" providerId="AD" clId="Web-{6B959732-E427-3460-A9B5-13DCB542FE86}" dt="2021-10-02T17:59:33.295" v="100"/>
          <ac:grpSpMkLst>
            <pc:docMk/>
            <pc:sldMk cId="3128858424" sldId="341"/>
            <ac:grpSpMk id="27" creationId="{C8D485CC-2EBB-4A17-AFA7-97E0BA38D402}"/>
          </ac:grpSpMkLst>
        </pc:grpChg>
        <pc:grpChg chg="add del mod">
          <ac:chgData name="Li, Yuxuan" userId="S::li4196@purdue.edu::e9347105-be2c-4e39-86e7-b0eec9763b22" providerId="AD" clId="Web-{6B959732-E427-3460-A9B5-13DCB542FE86}" dt="2021-10-02T18:05:00.935" v="181"/>
          <ac:grpSpMkLst>
            <pc:docMk/>
            <pc:sldMk cId="3128858424" sldId="341"/>
            <ac:grpSpMk id="34" creationId="{6633BF8B-45F9-4999-857C-7B81A7641A4F}"/>
          </ac:grpSpMkLst>
        </pc:grpChg>
        <pc:grpChg chg="del">
          <ac:chgData name="Li, Yuxuan" userId="S::li4196@purdue.edu::e9347105-be2c-4e39-86e7-b0eec9763b22" providerId="AD" clId="Web-{6B959732-E427-3460-A9B5-13DCB542FE86}" dt="2021-10-02T17:55:36.076" v="45"/>
          <ac:grpSpMkLst>
            <pc:docMk/>
            <pc:sldMk cId="3128858424" sldId="341"/>
            <ac:grpSpMk id="37" creationId="{075B9B0F-BBF0-41D6-B5AF-4E772B905FCB}"/>
          </ac:grpSpMkLst>
        </pc:grpChg>
        <pc:picChg chg="del mod">
          <ac:chgData name="Li, Yuxuan" userId="S::li4196@purdue.edu::e9347105-be2c-4e39-86e7-b0eec9763b22" providerId="AD" clId="Web-{6B959732-E427-3460-A9B5-13DCB542FE86}" dt="2021-10-02T17:56:43.685" v="62"/>
          <ac:picMkLst>
            <pc:docMk/>
            <pc:sldMk cId="3128858424" sldId="341"/>
            <ac:picMk id="2" creationId="{602963F7-64C3-472C-B60D-5AF3B717B3B4}"/>
          </ac:picMkLst>
        </pc:picChg>
        <pc:picChg chg="del">
          <ac:chgData name="Li, Yuxuan" userId="S::li4196@purdue.edu::e9347105-be2c-4e39-86e7-b0eec9763b22" providerId="AD" clId="Web-{6B959732-E427-3460-A9B5-13DCB542FE86}" dt="2021-10-02T17:55:36.061" v="44"/>
          <ac:picMkLst>
            <pc:docMk/>
            <pc:sldMk cId="3128858424" sldId="341"/>
            <ac:picMk id="3" creationId="{25174425-EC28-4D2D-B22C-6D531B2C337B}"/>
          </ac:picMkLst>
        </pc:picChg>
        <pc:picChg chg="add del mod">
          <ac:chgData name="Li, Yuxuan" userId="S::li4196@purdue.edu::e9347105-be2c-4e39-86e7-b0eec9763b22" providerId="AD" clId="Web-{6B959732-E427-3460-A9B5-13DCB542FE86}" dt="2021-10-02T18:02:58.138" v="140"/>
          <ac:picMkLst>
            <pc:docMk/>
            <pc:sldMk cId="3128858424" sldId="341"/>
            <ac:picMk id="6" creationId="{B03B5D04-96B2-49A8-AF07-E64F9D2A2F2D}"/>
          </ac:picMkLst>
        </pc:picChg>
        <pc:picChg chg="add del mod">
          <ac:chgData name="Li, Yuxuan" userId="S::li4196@purdue.edu::e9347105-be2c-4e39-86e7-b0eec9763b22" providerId="AD" clId="Web-{6B959732-E427-3460-A9B5-13DCB542FE86}" dt="2021-10-02T17:58:04.514" v="79"/>
          <ac:picMkLst>
            <pc:docMk/>
            <pc:sldMk cId="3128858424" sldId="341"/>
            <ac:picMk id="7" creationId="{4E65C3BF-384F-436C-B834-D7D2DB3D89D8}"/>
          </ac:picMkLst>
        </pc:picChg>
        <pc:picChg chg="add del mod">
          <ac:chgData name="Li, Yuxuan" userId="S::li4196@purdue.edu::e9347105-be2c-4e39-86e7-b0eec9763b22" providerId="AD" clId="Web-{6B959732-E427-3460-A9B5-13DCB542FE86}" dt="2021-10-02T18:01:22.107" v="120"/>
          <ac:picMkLst>
            <pc:docMk/>
            <pc:sldMk cId="3128858424" sldId="341"/>
            <ac:picMk id="8" creationId="{0FA0A6DC-F1F7-4C2F-8A38-9E3F91596ECD}"/>
          </ac:picMkLst>
        </pc:picChg>
        <pc:picChg chg="del">
          <ac:chgData name="Li, Yuxuan" userId="S::li4196@purdue.edu::e9347105-be2c-4e39-86e7-b0eec9763b22" providerId="AD" clId="Web-{6B959732-E427-3460-A9B5-13DCB542FE86}" dt="2021-10-02T17:55:36.061" v="43"/>
          <ac:picMkLst>
            <pc:docMk/>
            <pc:sldMk cId="3128858424" sldId="341"/>
            <ac:picMk id="9" creationId="{467959AB-8E24-48AF-B98E-735517A2840B}"/>
          </ac:picMkLst>
        </pc:picChg>
        <pc:picChg chg="del">
          <ac:chgData name="Li, Yuxuan" userId="S::li4196@purdue.edu::e9347105-be2c-4e39-86e7-b0eec9763b22" providerId="AD" clId="Web-{6B959732-E427-3460-A9B5-13DCB542FE86}" dt="2021-10-02T17:55:36.061" v="42"/>
          <ac:picMkLst>
            <pc:docMk/>
            <pc:sldMk cId="3128858424" sldId="341"/>
            <ac:picMk id="10" creationId="{1C762F54-8415-40BD-9DD3-A9AFD43F3EF5}"/>
          </ac:picMkLst>
        </pc:picChg>
        <pc:picChg chg="add mod">
          <ac:chgData name="Li, Yuxuan" userId="S::li4196@purdue.edu::e9347105-be2c-4e39-86e7-b0eec9763b22" providerId="AD" clId="Web-{6B959732-E427-3460-A9B5-13DCB542FE86}" dt="2021-10-02T18:04:00.216" v="154" actId="1076"/>
          <ac:picMkLst>
            <pc:docMk/>
            <pc:sldMk cId="3128858424" sldId="341"/>
            <ac:picMk id="11" creationId="{757AB7B6-DB4E-4A6A-B90A-5E959733DF97}"/>
          </ac:picMkLst>
        </pc:picChg>
        <pc:picChg chg="add mod">
          <ac:chgData name="Li, Yuxuan" userId="S::li4196@purdue.edu::e9347105-be2c-4e39-86e7-b0eec9763b22" providerId="AD" clId="Web-{6B959732-E427-3460-A9B5-13DCB542FE86}" dt="2021-10-02T18:03:40.670" v="150" actId="1076"/>
          <ac:picMkLst>
            <pc:docMk/>
            <pc:sldMk cId="3128858424" sldId="341"/>
            <ac:picMk id="12" creationId="{361C2AF1-E56C-4E3F-8C65-A2365201E2A7}"/>
          </ac:picMkLst>
        </pc:picChg>
        <pc:picChg chg="del mod">
          <ac:chgData name="Li, Yuxuan" userId="S::li4196@purdue.edu::e9347105-be2c-4e39-86e7-b0eec9763b22" providerId="AD" clId="Web-{6B959732-E427-3460-A9B5-13DCB542FE86}" dt="2021-10-02T17:57:13.139" v="74"/>
          <ac:picMkLst>
            <pc:docMk/>
            <pc:sldMk cId="3128858424" sldId="341"/>
            <ac:picMk id="18" creationId="{13A0027A-9335-4538-9869-C35C9C7861C9}"/>
          </ac:picMkLst>
        </pc:picChg>
        <pc:picChg chg="add del mod">
          <ac:chgData name="Li, Yuxuan" userId="S::li4196@purdue.edu::e9347105-be2c-4e39-86e7-b0eec9763b22" providerId="AD" clId="Web-{6B959732-E427-3460-A9B5-13DCB542FE86}" dt="2021-10-02T18:05:20.466" v="191"/>
          <ac:picMkLst>
            <pc:docMk/>
            <pc:sldMk cId="3128858424" sldId="341"/>
            <ac:picMk id="35" creationId="{EF9AD6FC-FFE1-4AB0-983D-9F07EE2C4F32}"/>
          </ac:picMkLst>
        </pc:picChg>
        <pc:picChg chg="add del mod">
          <ac:chgData name="Li, Yuxuan" userId="S::li4196@purdue.edu::e9347105-be2c-4e39-86e7-b0eec9763b22" providerId="AD" clId="Web-{6B959732-E427-3460-A9B5-13DCB542FE86}" dt="2021-10-02T18:05:08.795" v="185"/>
          <ac:picMkLst>
            <pc:docMk/>
            <pc:sldMk cId="3128858424" sldId="341"/>
            <ac:picMk id="36" creationId="{7A405FCD-1515-4C05-92A4-1AF5E28035B7}"/>
          </ac:picMkLst>
        </pc:picChg>
        <pc:picChg chg="add del mod">
          <ac:chgData name="Li, Yuxuan" userId="S::li4196@purdue.edu::e9347105-be2c-4e39-86e7-b0eec9763b22" providerId="AD" clId="Web-{6B959732-E427-3460-A9B5-13DCB542FE86}" dt="2021-10-02T18:05:08.935" v="187"/>
          <ac:picMkLst>
            <pc:docMk/>
            <pc:sldMk cId="3128858424" sldId="341"/>
            <ac:picMk id="40" creationId="{758BA54E-6026-41D6-B61E-53C7D2ED85CF}"/>
          </ac:picMkLst>
        </pc:picChg>
      </pc:sldChg>
      <pc:sldChg chg="addSp delSp modSp add ord replId">
        <pc:chgData name="Li, Yuxuan" userId="S::li4196@purdue.edu::e9347105-be2c-4e39-86e7-b0eec9763b22" providerId="AD" clId="Web-{6B959732-E427-3460-A9B5-13DCB542FE86}" dt="2021-10-02T19:20:30.904" v="841" actId="20577"/>
        <pc:sldMkLst>
          <pc:docMk/>
          <pc:sldMk cId="448664178" sldId="342"/>
        </pc:sldMkLst>
        <pc:spChg chg="mod">
          <ac:chgData name="Li, Yuxuan" userId="S::li4196@purdue.edu::e9347105-be2c-4e39-86e7-b0eec9763b22" providerId="AD" clId="Web-{6B959732-E427-3460-A9B5-13DCB542FE86}" dt="2021-10-02T19:20:30.904" v="841" actId="20577"/>
          <ac:spMkLst>
            <pc:docMk/>
            <pc:sldMk cId="448664178" sldId="342"/>
            <ac:spMk id="1601" creationId="{00000000-0000-0000-0000-000000000000}"/>
          </ac:spMkLst>
        </pc:spChg>
        <pc:spChg chg="mod">
          <ac:chgData name="Li, Yuxuan" userId="S::li4196@purdue.edu::e9347105-be2c-4e39-86e7-b0eec9763b22" providerId="AD" clId="Web-{6B959732-E427-3460-A9B5-13DCB542FE86}" dt="2021-10-02T19:11:39.279" v="715" actId="1076"/>
          <ac:spMkLst>
            <pc:docMk/>
            <pc:sldMk cId="448664178" sldId="342"/>
            <ac:spMk id="1602" creationId="{00000000-0000-0000-0000-000000000000}"/>
          </ac:spMkLst>
        </pc:spChg>
        <pc:spChg chg="mod">
          <ac:chgData name="Li, Yuxuan" userId="S::li4196@purdue.edu::e9347105-be2c-4e39-86e7-b0eec9763b22" providerId="AD" clId="Web-{6B959732-E427-3460-A9B5-13DCB542FE86}" dt="2021-10-02T19:11:39.295" v="716" actId="1076"/>
          <ac:spMkLst>
            <pc:docMk/>
            <pc:sldMk cId="448664178" sldId="342"/>
            <ac:spMk id="1603" creationId="{00000000-0000-0000-0000-000000000000}"/>
          </ac:spMkLst>
        </pc:spChg>
        <pc:spChg chg="mod">
          <ac:chgData name="Li, Yuxuan" userId="S::li4196@purdue.edu::e9347105-be2c-4e39-86e7-b0eec9763b22" providerId="AD" clId="Web-{6B959732-E427-3460-A9B5-13DCB542FE86}" dt="2021-10-02T19:11:39.326" v="717" actId="1076"/>
          <ac:spMkLst>
            <pc:docMk/>
            <pc:sldMk cId="448664178" sldId="342"/>
            <ac:spMk id="1604" creationId="{00000000-0000-0000-0000-000000000000}"/>
          </ac:spMkLst>
        </pc:spChg>
        <pc:spChg chg="mod">
          <ac:chgData name="Li, Yuxuan" userId="S::li4196@purdue.edu::e9347105-be2c-4e39-86e7-b0eec9763b22" providerId="AD" clId="Web-{6B959732-E427-3460-A9B5-13DCB542FE86}" dt="2021-10-02T19:11:43.420" v="730" actId="1076"/>
          <ac:spMkLst>
            <pc:docMk/>
            <pc:sldMk cId="448664178" sldId="342"/>
            <ac:spMk id="1605" creationId="{00000000-0000-0000-0000-000000000000}"/>
          </ac:spMkLst>
        </pc:spChg>
        <pc:spChg chg="mod">
          <ac:chgData name="Li, Yuxuan" userId="S::li4196@purdue.edu::e9347105-be2c-4e39-86e7-b0eec9763b22" providerId="AD" clId="Web-{6B959732-E427-3460-A9B5-13DCB542FE86}" dt="2021-10-02T19:11:39.342" v="718" actId="1076"/>
          <ac:spMkLst>
            <pc:docMk/>
            <pc:sldMk cId="448664178" sldId="342"/>
            <ac:spMk id="1606" creationId="{00000000-0000-0000-0000-000000000000}"/>
          </ac:spMkLst>
        </pc:spChg>
        <pc:spChg chg="mod">
          <ac:chgData name="Li, Yuxuan" userId="S::li4196@purdue.edu::e9347105-be2c-4e39-86e7-b0eec9763b22" providerId="AD" clId="Web-{6B959732-E427-3460-A9B5-13DCB542FE86}" dt="2021-10-02T19:12:11.341" v="739" actId="1076"/>
          <ac:spMkLst>
            <pc:docMk/>
            <pc:sldMk cId="448664178" sldId="342"/>
            <ac:spMk id="1607" creationId="{00000000-0000-0000-0000-000000000000}"/>
          </ac:spMkLst>
        </pc:spChg>
        <pc:spChg chg="mod">
          <ac:chgData name="Li, Yuxuan" userId="S::li4196@purdue.edu::e9347105-be2c-4e39-86e7-b0eec9763b22" providerId="AD" clId="Web-{6B959732-E427-3460-A9B5-13DCB542FE86}" dt="2021-10-02T19:11:59.326" v="734" actId="20577"/>
          <ac:spMkLst>
            <pc:docMk/>
            <pc:sldMk cId="448664178" sldId="342"/>
            <ac:spMk id="1608" creationId="{00000000-0000-0000-0000-000000000000}"/>
          </ac:spMkLst>
        </pc:spChg>
        <pc:spChg chg="del mod">
          <ac:chgData name="Li, Yuxuan" userId="S::li4196@purdue.edu::e9347105-be2c-4e39-86e7-b0eec9763b22" providerId="AD" clId="Web-{6B959732-E427-3460-A9B5-13DCB542FE86}" dt="2021-10-02T19:11:19.670" v="711"/>
          <ac:spMkLst>
            <pc:docMk/>
            <pc:sldMk cId="448664178" sldId="342"/>
            <ac:spMk id="1609" creationId="{00000000-0000-0000-0000-000000000000}"/>
          </ac:spMkLst>
        </pc:spChg>
        <pc:spChg chg="mod">
          <ac:chgData name="Li, Yuxuan" userId="S::li4196@purdue.edu::e9347105-be2c-4e39-86e7-b0eec9763b22" providerId="AD" clId="Web-{6B959732-E427-3460-A9B5-13DCB542FE86}" dt="2021-10-02T19:12:07.435" v="738" actId="20577"/>
          <ac:spMkLst>
            <pc:docMk/>
            <pc:sldMk cId="448664178" sldId="342"/>
            <ac:spMk id="1610" creationId="{00000000-0000-0000-0000-000000000000}"/>
          </ac:spMkLst>
        </pc:spChg>
        <pc:spChg chg="del mod">
          <ac:chgData name="Li, Yuxuan" userId="S::li4196@purdue.edu::e9347105-be2c-4e39-86e7-b0eec9763b22" providerId="AD" clId="Web-{6B959732-E427-3460-A9B5-13DCB542FE86}" dt="2021-10-02T19:11:35.357" v="714"/>
          <ac:spMkLst>
            <pc:docMk/>
            <pc:sldMk cId="448664178" sldId="342"/>
            <ac:spMk id="1611" creationId="{00000000-0000-0000-0000-000000000000}"/>
          </ac:spMkLst>
        </pc:spChg>
        <pc:spChg chg="mod">
          <ac:chgData name="Li, Yuxuan" userId="S::li4196@purdue.edu::e9347105-be2c-4e39-86e7-b0eec9763b22" providerId="AD" clId="Web-{6B959732-E427-3460-A9B5-13DCB542FE86}" dt="2021-10-02T19:12:03.545" v="736" actId="20577"/>
          <ac:spMkLst>
            <pc:docMk/>
            <pc:sldMk cId="448664178" sldId="342"/>
            <ac:spMk id="1612" creationId="{00000000-0000-0000-0000-000000000000}"/>
          </ac:spMkLst>
        </pc:spChg>
        <pc:spChg chg="del mod">
          <ac:chgData name="Li, Yuxuan" userId="S::li4196@purdue.edu::e9347105-be2c-4e39-86e7-b0eec9763b22" providerId="AD" clId="Web-{6B959732-E427-3460-A9B5-13DCB542FE86}" dt="2021-10-02T19:11:23.732" v="712"/>
          <ac:spMkLst>
            <pc:docMk/>
            <pc:sldMk cId="448664178" sldId="342"/>
            <ac:spMk id="1613" creationId="{00000000-0000-0000-0000-000000000000}"/>
          </ac:spMkLst>
        </pc:spChg>
        <pc:spChg chg="mod">
          <ac:chgData name="Li, Yuxuan" userId="S::li4196@purdue.edu::e9347105-be2c-4e39-86e7-b0eec9763b22" providerId="AD" clId="Web-{6B959732-E427-3460-A9B5-13DCB542FE86}" dt="2021-10-02T19:11:39.451" v="723" actId="1076"/>
          <ac:spMkLst>
            <pc:docMk/>
            <pc:sldMk cId="448664178" sldId="342"/>
            <ac:spMk id="1614" creationId="{00000000-0000-0000-0000-000000000000}"/>
          </ac:spMkLst>
        </pc:spChg>
        <pc:spChg chg="mod">
          <ac:chgData name="Li, Yuxuan" userId="S::li4196@purdue.edu::e9347105-be2c-4e39-86e7-b0eec9763b22" providerId="AD" clId="Web-{6B959732-E427-3460-A9B5-13DCB542FE86}" dt="2021-10-02T19:11:39.466" v="724" actId="1076"/>
          <ac:spMkLst>
            <pc:docMk/>
            <pc:sldMk cId="448664178" sldId="342"/>
            <ac:spMk id="1615" creationId="{00000000-0000-0000-0000-000000000000}"/>
          </ac:spMkLst>
        </pc:spChg>
        <pc:spChg chg="mod">
          <ac:chgData name="Li, Yuxuan" userId="S::li4196@purdue.edu::e9347105-be2c-4e39-86e7-b0eec9763b22" providerId="AD" clId="Web-{6B959732-E427-3460-A9B5-13DCB542FE86}" dt="2021-10-02T19:11:39.482" v="725" actId="1076"/>
          <ac:spMkLst>
            <pc:docMk/>
            <pc:sldMk cId="448664178" sldId="342"/>
            <ac:spMk id="1616" creationId="{00000000-0000-0000-0000-000000000000}"/>
          </ac:spMkLst>
        </pc:spChg>
        <pc:spChg chg="mod">
          <ac:chgData name="Li, Yuxuan" userId="S::li4196@purdue.edu::e9347105-be2c-4e39-86e7-b0eec9763b22" providerId="AD" clId="Web-{6B959732-E427-3460-A9B5-13DCB542FE86}" dt="2021-10-02T19:11:39.498" v="726" actId="1076"/>
          <ac:spMkLst>
            <pc:docMk/>
            <pc:sldMk cId="448664178" sldId="342"/>
            <ac:spMk id="1617" creationId="{00000000-0000-0000-0000-000000000000}"/>
          </ac:spMkLst>
        </pc:spChg>
        <pc:picChg chg="add mod">
          <ac:chgData name="Li, Yuxuan" userId="S::li4196@purdue.edu::e9347105-be2c-4e39-86e7-b0eec9763b22" providerId="AD" clId="Web-{6B959732-E427-3460-A9B5-13DCB542FE86}" dt="2021-10-02T19:12:24.076" v="743" actId="1076"/>
          <ac:picMkLst>
            <pc:docMk/>
            <pc:sldMk cId="448664178" sldId="342"/>
            <ac:picMk id="2" creationId="{10287638-B467-47DA-B7C6-B6D37307A9F7}"/>
          </ac:picMkLst>
        </pc:picChg>
        <pc:cxnChg chg="mod">
          <ac:chgData name="Li, Yuxuan" userId="S::li4196@purdue.edu::e9347105-be2c-4e39-86e7-b0eec9763b22" providerId="AD" clId="Web-{6B959732-E427-3460-A9B5-13DCB542FE86}" dt="2021-10-02T19:11:39.513" v="727" actId="1076"/>
          <ac:cxnSpMkLst>
            <pc:docMk/>
            <pc:sldMk cId="448664178" sldId="342"/>
            <ac:cxnSpMk id="1618" creationId="{00000000-0000-0000-0000-000000000000}"/>
          </ac:cxnSpMkLst>
        </pc:cxnChg>
        <pc:cxnChg chg="mod">
          <ac:chgData name="Li, Yuxuan" userId="S::li4196@purdue.edu::e9347105-be2c-4e39-86e7-b0eec9763b22" providerId="AD" clId="Web-{6B959732-E427-3460-A9B5-13DCB542FE86}" dt="2021-10-02T19:11:39.545" v="728" actId="1076"/>
          <ac:cxnSpMkLst>
            <pc:docMk/>
            <pc:sldMk cId="448664178" sldId="342"/>
            <ac:cxnSpMk id="1619" creationId="{00000000-0000-0000-0000-000000000000}"/>
          </ac:cxnSpMkLst>
        </pc:cxnChg>
        <pc:cxnChg chg="mod">
          <ac:chgData name="Li, Yuxuan" userId="S::li4196@purdue.edu::e9347105-be2c-4e39-86e7-b0eec9763b22" providerId="AD" clId="Web-{6B959732-E427-3460-A9B5-13DCB542FE86}" dt="2021-10-02T19:11:39.560" v="729" actId="1076"/>
          <ac:cxnSpMkLst>
            <pc:docMk/>
            <pc:sldMk cId="448664178" sldId="342"/>
            <ac:cxnSpMk id="1620" creationId="{00000000-0000-0000-0000-000000000000}"/>
          </ac:cxnSpMkLst>
        </pc:cxnChg>
      </pc:sldChg>
      <pc:sldChg chg="add del replId">
        <pc:chgData name="Li, Yuxuan" userId="S::li4196@purdue.edu::e9347105-be2c-4e39-86e7-b0eec9763b22" providerId="AD" clId="Web-{6B959732-E427-3460-A9B5-13DCB542FE86}" dt="2021-10-02T18:13:52.685" v="261"/>
        <pc:sldMkLst>
          <pc:docMk/>
          <pc:sldMk cId="2114541950" sldId="342"/>
        </pc:sldMkLst>
      </pc:sldChg>
      <pc:sldChg chg="addSp delSp modSp add replId">
        <pc:chgData name="Li, Yuxuan" userId="S::li4196@purdue.edu::e9347105-be2c-4e39-86e7-b0eec9763b22" providerId="AD" clId="Web-{6B959732-E427-3460-A9B5-13DCB542FE86}" dt="2021-10-02T19:20:42.701" v="844" actId="20577"/>
        <pc:sldMkLst>
          <pc:docMk/>
          <pc:sldMk cId="1838328790" sldId="343"/>
        </pc:sldMkLst>
        <pc:spChg chg="mod">
          <ac:chgData name="Li, Yuxuan" userId="S::li4196@purdue.edu::e9347105-be2c-4e39-86e7-b0eec9763b22" providerId="AD" clId="Web-{6B959732-E427-3460-A9B5-13DCB542FE86}" dt="2021-10-02T19:20:42.701" v="844" actId="20577"/>
          <ac:spMkLst>
            <pc:docMk/>
            <pc:sldMk cId="1838328790" sldId="343"/>
            <ac:spMk id="1601" creationId="{00000000-0000-0000-0000-000000000000}"/>
          </ac:spMkLst>
        </pc:spChg>
        <pc:spChg chg="mod">
          <ac:chgData name="Li, Yuxuan" userId="S::li4196@purdue.edu::e9347105-be2c-4e39-86e7-b0eec9763b22" providerId="AD" clId="Web-{6B959732-E427-3460-A9B5-13DCB542FE86}" dt="2021-10-02T19:13:12.966" v="756"/>
          <ac:spMkLst>
            <pc:docMk/>
            <pc:sldMk cId="1838328790" sldId="343"/>
            <ac:spMk id="1602" creationId="{00000000-0000-0000-0000-000000000000}"/>
          </ac:spMkLst>
        </pc:spChg>
        <pc:spChg chg="mod">
          <ac:chgData name="Li, Yuxuan" userId="S::li4196@purdue.edu::e9347105-be2c-4e39-86e7-b0eec9763b22" providerId="AD" clId="Web-{6B959732-E427-3460-A9B5-13DCB542FE86}" dt="2021-10-02T19:13:20.779" v="758"/>
          <ac:spMkLst>
            <pc:docMk/>
            <pc:sldMk cId="1838328790" sldId="343"/>
            <ac:spMk id="1604" creationId="{00000000-0000-0000-0000-000000000000}"/>
          </ac:spMkLst>
        </pc:spChg>
        <pc:spChg chg="mod">
          <ac:chgData name="Li, Yuxuan" userId="S::li4196@purdue.edu::e9347105-be2c-4e39-86e7-b0eec9763b22" providerId="AD" clId="Web-{6B959732-E427-3460-A9B5-13DCB542FE86}" dt="2021-10-02T19:13:16.857" v="757" actId="20577"/>
          <ac:spMkLst>
            <pc:docMk/>
            <pc:sldMk cId="1838328790" sldId="343"/>
            <ac:spMk id="1606" creationId="{00000000-0000-0000-0000-000000000000}"/>
          </ac:spMkLst>
        </pc:spChg>
        <pc:spChg chg="mod">
          <ac:chgData name="Li, Yuxuan" userId="S::li4196@purdue.edu::e9347105-be2c-4e39-86e7-b0eec9763b22" providerId="AD" clId="Web-{6B959732-E427-3460-A9B5-13DCB542FE86}" dt="2021-10-02T19:13:24.607" v="759" actId="20577"/>
          <ac:spMkLst>
            <pc:docMk/>
            <pc:sldMk cId="1838328790" sldId="343"/>
            <ac:spMk id="1607" creationId="{00000000-0000-0000-0000-000000000000}"/>
          </ac:spMkLst>
        </pc:spChg>
        <pc:spChg chg="mod">
          <ac:chgData name="Li, Yuxuan" userId="S::li4196@purdue.edu::e9347105-be2c-4e39-86e7-b0eec9763b22" providerId="AD" clId="Web-{6B959732-E427-3460-A9B5-13DCB542FE86}" dt="2021-10-02T19:13:36.185" v="761" actId="20577"/>
          <ac:spMkLst>
            <pc:docMk/>
            <pc:sldMk cId="1838328790" sldId="343"/>
            <ac:spMk id="1608" creationId="{00000000-0000-0000-0000-000000000000}"/>
          </ac:spMkLst>
        </pc:spChg>
        <pc:picChg chg="del">
          <ac:chgData name="Li, Yuxuan" userId="S::li4196@purdue.edu::e9347105-be2c-4e39-86e7-b0eec9763b22" providerId="AD" clId="Web-{6B959732-E427-3460-A9B5-13DCB542FE86}" dt="2021-10-02T19:12:45.138" v="748"/>
          <ac:picMkLst>
            <pc:docMk/>
            <pc:sldMk cId="1838328790" sldId="343"/>
            <ac:picMk id="2" creationId="{10287638-B467-47DA-B7C6-B6D37307A9F7}"/>
          </ac:picMkLst>
        </pc:picChg>
        <pc:picChg chg="add mod">
          <ac:chgData name="Li, Yuxuan" userId="S::li4196@purdue.edu::e9347105-be2c-4e39-86e7-b0eec9763b22" providerId="AD" clId="Web-{6B959732-E427-3460-A9B5-13DCB542FE86}" dt="2021-10-02T19:13:44.029" v="763" actId="1076"/>
          <ac:picMkLst>
            <pc:docMk/>
            <pc:sldMk cId="1838328790" sldId="343"/>
            <ac:picMk id="3" creationId="{55DA837B-8253-491B-8F50-4C29874BDDC8}"/>
          </ac:picMkLst>
        </pc:picChg>
      </pc:sldChg>
      <pc:sldChg chg="addSp delSp modSp add replId">
        <pc:chgData name="Li, Yuxuan" userId="S::li4196@purdue.edu::e9347105-be2c-4e39-86e7-b0eec9763b22" providerId="AD" clId="Web-{6B959732-E427-3460-A9B5-13DCB542FE86}" dt="2021-10-02T19:20:50.560" v="846" actId="20577"/>
        <pc:sldMkLst>
          <pc:docMk/>
          <pc:sldMk cId="3794453564" sldId="344"/>
        </pc:sldMkLst>
        <pc:spChg chg="mod">
          <ac:chgData name="Li, Yuxuan" userId="S::li4196@purdue.edu::e9347105-be2c-4e39-86e7-b0eec9763b22" providerId="AD" clId="Web-{6B959732-E427-3460-A9B5-13DCB542FE86}" dt="2021-10-02T19:20:50.560" v="846" actId="20577"/>
          <ac:spMkLst>
            <pc:docMk/>
            <pc:sldMk cId="3794453564" sldId="344"/>
            <ac:spMk id="1601" creationId="{00000000-0000-0000-0000-000000000000}"/>
          </ac:spMkLst>
        </pc:spChg>
        <pc:spChg chg="mod">
          <ac:chgData name="Li, Yuxuan" userId="S::li4196@purdue.edu::e9347105-be2c-4e39-86e7-b0eec9763b22" providerId="AD" clId="Web-{6B959732-E427-3460-A9B5-13DCB542FE86}" dt="2021-10-02T19:15:21.076" v="771"/>
          <ac:spMkLst>
            <pc:docMk/>
            <pc:sldMk cId="3794453564" sldId="344"/>
            <ac:spMk id="1603" creationId="{00000000-0000-0000-0000-000000000000}"/>
          </ac:spMkLst>
        </pc:spChg>
        <pc:spChg chg="mod">
          <ac:chgData name="Li, Yuxuan" userId="S::li4196@purdue.edu::e9347105-be2c-4e39-86e7-b0eec9763b22" providerId="AD" clId="Web-{6B959732-E427-3460-A9B5-13DCB542FE86}" dt="2021-10-02T19:15:29.201" v="773"/>
          <ac:spMkLst>
            <pc:docMk/>
            <pc:sldMk cId="3794453564" sldId="344"/>
            <ac:spMk id="1604" creationId="{00000000-0000-0000-0000-000000000000}"/>
          </ac:spMkLst>
        </pc:spChg>
        <pc:spChg chg="mod">
          <ac:chgData name="Li, Yuxuan" userId="S::li4196@purdue.edu::e9347105-be2c-4e39-86e7-b0eec9763b22" providerId="AD" clId="Web-{6B959732-E427-3460-A9B5-13DCB542FE86}" dt="2021-10-02T19:15:40.982" v="775" actId="1076"/>
          <ac:spMkLst>
            <pc:docMk/>
            <pc:sldMk cId="3794453564" sldId="344"/>
            <ac:spMk id="1607" creationId="{00000000-0000-0000-0000-000000000000}"/>
          </ac:spMkLst>
        </pc:spChg>
        <pc:spChg chg="mod">
          <ac:chgData name="Li, Yuxuan" userId="S::li4196@purdue.edu::e9347105-be2c-4e39-86e7-b0eec9763b22" providerId="AD" clId="Web-{6B959732-E427-3460-A9B5-13DCB542FE86}" dt="2021-10-02T19:15:33.216" v="774" actId="20577"/>
          <ac:spMkLst>
            <pc:docMk/>
            <pc:sldMk cId="3794453564" sldId="344"/>
            <ac:spMk id="1608" creationId="{00000000-0000-0000-0000-000000000000}"/>
          </ac:spMkLst>
        </pc:spChg>
        <pc:spChg chg="mod">
          <ac:chgData name="Li, Yuxuan" userId="S::li4196@purdue.edu::e9347105-be2c-4e39-86e7-b0eec9763b22" providerId="AD" clId="Web-{6B959732-E427-3460-A9B5-13DCB542FE86}" dt="2021-10-02T19:15:25.138" v="772" actId="20577"/>
          <ac:spMkLst>
            <pc:docMk/>
            <pc:sldMk cId="3794453564" sldId="344"/>
            <ac:spMk id="1612" creationId="{00000000-0000-0000-0000-000000000000}"/>
          </ac:spMkLst>
        </pc:spChg>
        <pc:picChg chg="add mod">
          <ac:chgData name="Li, Yuxuan" userId="S::li4196@purdue.edu::e9347105-be2c-4e39-86e7-b0eec9763b22" providerId="AD" clId="Web-{6B959732-E427-3460-A9B5-13DCB542FE86}" dt="2021-10-02T19:15:15.685" v="770" actId="1076"/>
          <ac:picMkLst>
            <pc:docMk/>
            <pc:sldMk cId="3794453564" sldId="344"/>
            <ac:picMk id="2" creationId="{1B3F8851-D989-499D-9742-F914415FEFEC}"/>
          </ac:picMkLst>
        </pc:picChg>
        <pc:picChg chg="del">
          <ac:chgData name="Li, Yuxuan" userId="S::li4196@purdue.edu::e9347105-be2c-4e39-86e7-b0eec9763b22" providerId="AD" clId="Web-{6B959732-E427-3460-A9B5-13DCB542FE86}" dt="2021-10-02T19:14:17.201" v="767"/>
          <ac:picMkLst>
            <pc:docMk/>
            <pc:sldMk cId="3794453564" sldId="344"/>
            <ac:picMk id="3" creationId="{55DA837B-8253-491B-8F50-4C29874BDDC8}"/>
          </ac:picMkLst>
        </pc:picChg>
      </pc:sldChg>
      <pc:sldChg chg="addSp delSp modSp add replId">
        <pc:chgData name="Li, Yuxuan" userId="S::li4196@purdue.edu::e9347105-be2c-4e39-86e7-b0eec9763b22" providerId="AD" clId="Web-{6B959732-E427-3460-A9B5-13DCB542FE86}" dt="2021-10-02T19:20:54.591" v="848" actId="20577"/>
        <pc:sldMkLst>
          <pc:docMk/>
          <pc:sldMk cId="3400000719" sldId="345"/>
        </pc:sldMkLst>
        <pc:spChg chg="mod">
          <ac:chgData name="Li, Yuxuan" userId="S::li4196@purdue.edu::e9347105-be2c-4e39-86e7-b0eec9763b22" providerId="AD" clId="Web-{6B959732-E427-3460-A9B5-13DCB542FE86}" dt="2021-10-02T19:20:54.591" v="848" actId="20577"/>
          <ac:spMkLst>
            <pc:docMk/>
            <pc:sldMk cId="3400000719" sldId="345"/>
            <ac:spMk id="1601" creationId="{00000000-0000-0000-0000-000000000000}"/>
          </ac:spMkLst>
        </pc:spChg>
        <pc:spChg chg="mod">
          <ac:chgData name="Li, Yuxuan" userId="S::li4196@purdue.edu::e9347105-be2c-4e39-86e7-b0eec9763b22" providerId="AD" clId="Web-{6B959732-E427-3460-A9B5-13DCB542FE86}" dt="2021-10-02T19:15:55.904" v="778"/>
          <ac:spMkLst>
            <pc:docMk/>
            <pc:sldMk cId="3400000719" sldId="345"/>
            <ac:spMk id="1603" creationId="{00000000-0000-0000-0000-000000000000}"/>
          </ac:spMkLst>
        </pc:spChg>
        <pc:spChg chg="mod">
          <ac:chgData name="Li, Yuxuan" userId="S::li4196@purdue.edu::e9347105-be2c-4e39-86e7-b0eec9763b22" providerId="AD" clId="Web-{6B959732-E427-3460-A9B5-13DCB542FE86}" dt="2021-10-02T19:16:04.529" v="780"/>
          <ac:spMkLst>
            <pc:docMk/>
            <pc:sldMk cId="3400000719" sldId="345"/>
            <ac:spMk id="1605" creationId="{00000000-0000-0000-0000-000000000000}"/>
          </ac:spMkLst>
        </pc:spChg>
        <pc:spChg chg="mod">
          <ac:chgData name="Li, Yuxuan" userId="S::li4196@purdue.edu::e9347105-be2c-4e39-86e7-b0eec9763b22" providerId="AD" clId="Web-{6B959732-E427-3460-A9B5-13DCB542FE86}" dt="2021-10-02T19:19:49.998" v="831" actId="1076"/>
          <ac:spMkLst>
            <pc:docMk/>
            <pc:sldMk cId="3400000719" sldId="345"/>
            <ac:spMk id="1607" creationId="{00000000-0000-0000-0000-000000000000}"/>
          </ac:spMkLst>
        </pc:spChg>
        <pc:spChg chg="mod">
          <ac:chgData name="Li, Yuxuan" userId="S::li4196@purdue.edu::e9347105-be2c-4e39-86e7-b0eec9763b22" providerId="AD" clId="Web-{6B959732-E427-3460-A9B5-13DCB542FE86}" dt="2021-10-02T19:16:08.576" v="781" actId="20577"/>
          <ac:spMkLst>
            <pc:docMk/>
            <pc:sldMk cId="3400000719" sldId="345"/>
            <ac:spMk id="1610" creationId="{00000000-0000-0000-0000-000000000000}"/>
          </ac:spMkLst>
        </pc:spChg>
        <pc:spChg chg="mod">
          <ac:chgData name="Li, Yuxuan" userId="S::li4196@purdue.edu::e9347105-be2c-4e39-86e7-b0eec9763b22" providerId="AD" clId="Web-{6B959732-E427-3460-A9B5-13DCB542FE86}" dt="2021-10-02T19:15:59.826" v="779" actId="20577"/>
          <ac:spMkLst>
            <pc:docMk/>
            <pc:sldMk cId="3400000719" sldId="345"/>
            <ac:spMk id="1612" creationId="{00000000-0000-0000-0000-000000000000}"/>
          </ac:spMkLst>
        </pc:spChg>
        <pc:spChg chg="mod">
          <ac:chgData name="Li, Yuxuan" userId="S::li4196@purdue.edu::e9347105-be2c-4e39-86e7-b0eec9763b22" providerId="AD" clId="Web-{6B959732-E427-3460-A9B5-13DCB542FE86}" dt="2021-10-02T19:15:51.779" v="777"/>
          <ac:spMkLst>
            <pc:docMk/>
            <pc:sldMk cId="3400000719" sldId="345"/>
            <ac:spMk id="1616" creationId="{00000000-0000-0000-0000-000000000000}"/>
          </ac:spMkLst>
        </pc:spChg>
        <pc:picChg chg="del">
          <ac:chgData name="Li, Yuxuan" userId="S::li4196@purdue.edu::e9347105-be2c-4e39-86e7-b0eec9763b22" providerId="AD" clId="Web-{6B959732-E427-3460-A9B5-13DCB542FE86}" dt="2021-10-02T19:17:52.310" v="804"/>
          <ac:picMkLst>
            <pc:docMk/>
            <pc:sldMk cId="3400000719" sldId="345"/>
            <ac:picMk id="2" creationId="{1B3F8851-D989-499D-9742-F914415FEFEC}"/>
          </ac:picMkLst>
        </pc:picChg>
        <pc:picChg chg="add mod">
          <ac:chgData name="Li, Yuxuan" userId="S::li4196@purdue.edu::e9347105-be2c-4e39-86e7-b0eec9763b22" providerId="AD" clId="Web-{6B959732-E427-3460-A9B5-13DCB542FE86}" dt="2021-10-02T19:18:52.107" v="821" actId="1076"/>
          <ac:picMkLst>
            <pc:docMk/>
            <pc:sldMk cId="3400000719" sldId="345"/>
            <ac:picMk id="3" creationId="{7FFFD0EF-ACE8-4B21-9AB0-40956FB84372}"/>
          </ac:picMkLst>
        </pc:picChg>
        <pc:picChg chg="add del mod">
          <ac:chgData name="Li, Yuxuan" userId="S::li4196@purdue.edu::e9347105-be2c-4e39-86e7-b0eec9763b22" providerId="AD" clId="Web-{6B959732-E427-3460-A9B5-13DCB542FE86}" dt="2021-10-02T19:18:20.810" v="812"/>
          <ac:picMkLst>
            <pc:docMk/>
            <pc:sldMk cId="3400000719" sldId="345"/>
            <ac:picMk id="4" creationId="{AB54EC5A-7E62-4681-BC6D-7B7993F0DBF2}"/>
          </ac:picMkLst>
        </pc:picChg>
        <pc:picChg chg="add del mod">
          <ac:chgData name="Li, Yuxuan" userId="S::li4196@purdue.edu::e9347105-be2c-4e39-86e7-b0eec9763b22" providerId="AD" clId="Web-{6B959732-E427-3460-A9B5-13DCB542FE86}" dt="2021-10-02T19:19:34.216" v="827"/>
          <ac:picMkLst>
            <pc:docMk/>
            <pc:sldMk cId="3400000719" sldId="345"/>
            <ac:picMk id="5" creationId="{D62A14CA-897C-401B-BF69-D35804B8F05F}"/>
          </ac:picMkLst>
        </pc:picChg>
        <pc:picChg chg="add mod">
          <ac:chgData name="Li, Yuxuan" userId="S::li4196@purdue.edu::e9347105-be2c-4e39-86e7-b0eec9763b22" providerId="AD" clId="Web-{6B959732-E427-3460-A9B5-13DCB542FE86}" dt="2021-10-02T19:19:26.404" v="825" actId="14100"/>
          <ac:picMkLst>
            <pc:docMk/>
            <pc:sldMk cId="3400000719" sldId="345"/>
            <ac:picMk id="6" creationId="{8940AFB6-BAE3-4906-B06A-2D99AE817DB0}"/>
          </ac:picMkLst>
        </pc:picChg>
      </pc:sldChg>
    </pc:docChg>
  </pc:docChgLst>
  <pc:docChgLst>
    <pc:chgData name="Li, Yuxuan" userId="S::li4196@purdue.edu::e9347105-be2c-4e39-86e7-b0eec9763b22" providerId="AD" clId="Web-{54A3F608-DE80-E9A3-4AFC-DC0271126E83}"/>
    <pc:docChg chg="modSld">
      <pc:chgData name="Li, Yuxuan" userId="S::li4196@purdue.edu::e9347105-be2c-4e39-86e7-b0eec9763b22" providerId="AD" clId="Web-{54A3F608-DE80-E9A3-4AFC-DC0271126E83}" dt="2021-10-03T21:40:00.317" v="111" actId="1076"/>
      <pc:docMkLst>
        <pc:docMk/>
      </pc:docMkLst>
      <pc:sldChg chg="modSp">
        <pc:chgData name="Li, Yuxuan" userId="S::li4196@purdue.edu::e9347105-be2c-4e39-86e7-b0eec9763b22" providerId="AD" clId="Web-{54A3F608-DE80-E9A3-4AFC-DC0271126E83}" dt="2021-10-03T21:29:59.250" v="19" actId="14100"/>
        <pc:sldMkLst>
          <pc:docMk/>
          <pc:sldMk cId="0" sldId="265"/>
        </pc:sldMkLst>
        <pc:spChg chg="mod">
          <ac:chgData name="Li, Yuxuan" userId="S::li4196@purdue.edu::e9347105-be2c-4e39-86e7-b0eec9763b22" providerId="AD" clId="Web-{54A3F608-DE80-E9A3-4AFC-DC0271126E83}" dt="2021-10-03T21:29:00.703" v="6" actId="1076"/>
          <ac:spMkLst>
            <pc:docMk/>
            <pc:sldMk cId="0" sldId="265"/>
            <ac:spMk id="13" creationId="{D1DC8ECB-6DA5-4BAF-9F36-983395F2D884}"/>
          </ac:spMkLst>
        </pc:spChg>
        <pc:spChg chg="mod">
          <ac:chgData name="Li, Yuxuan" userId="S::li4196@purdue.edu::e9347105-be2c-4e39-86e7-b0eec9763b22" providerId="AD" clId="Web-{54A3F608-DE80-E9A3-4AFC-DC0271126E83}" dt="2021-10-03T21:29:44.156" v="17" actId="1076"/>
          <ac:spMkLst>
            <pc:docMk/>
            <pc:sldMk cId="0" sldId="265"/>
            <ac:spMk id="14" creationId="{6E2F7ADA-B365-4F68-91F0-FD2664DEA1D1}"/>
          </ac:spMkLst>
        </pc:spChg>
        <pc:spChg chg="mod">
          <ac:chgData name="Li, Yuxuan" userId="S::li4196@purdue.edu::e9347105-be2c-4e39-86e7-b0eec9763b22" providerId="AD" clId="Web-{54A3F608-DE80-E9A3-4AFC-DC0271126E83}" dt="2021-10-03T21:29:25.594" v="12" actId="1076"/>
          <ac:spMkLst>
            <pc:docMk/>
            <pc:sldMk cId="0" sldId="265"/>
            <ac:spMk id="16" creationId="{2E96D70C-B4A2-4DB3-BE65-C5B1AB36F72B}"/>
          </ac:spMkLst>
        </pc:spChg>
        <pc:spChg chg="mod">
          <ac:chgData name="Li, Yuxuan" userId="S::li4196@purdue.edu::e9347105-be2c-4e39-86e7-b0eec9763b22" providerId="AD" clId="Web-{54A3F608-DE80-E9A3-4AFC-DC0271126E83}" dt="2021-10-03T21:28:50.765" v="3" actId="1076"/>
          <ac:spMkLst>
            <pc:docMk/>
            <pc:sldMk cId="0" sldId="265"/>
            <ac:spMk id="746" creationId="{00000000-0000-0000-0000-000000000000}"/>
          </ac:spMkLst>
        </pc:spChg>
        <pc:spChg chg="mod">
          <ac:chgData name="Li, Yuxuan" userId="S::li4196@purdue.edu::e9347105-be2c-4e39-86e7-b0eec9763b22" providerId="AD" clId="Web-{54A3F608-DE80-E9A3-4AFC-DC0271126E83}" dt="2021-10-03T21:29:03.641" v="8" actId="1076"/>
          <ac:spMkLst>
            <pc:docMk/>
            <pc:sldMk cId="0" sldId="265"/>
            <ac:spMk id="747" creationId="{00000000-0000-0000-0000-000000000000}"/>
          </ac:spMkLst>
        </pc:spChg>
        <pc:grpChg chg="mod">
          <ac:chgData name="Li, Yuxuan" userId="S::li4196@purdue.edu::e9347105-be2c-4e39-86e7-b0eec9763b22" providerId="AD" clId="Web-{54A3F608-DE80-E9A3-4AFC-DC0271126E83}" dt="2021-10-03T21:29:06.266" v="9" actId="1076"/>
          <ac:grpSpMkLst>
            <pc:docMk/>
            <pc:sldMk cId="0" sldId="265"/>
            <ac:grpSpMk id="37" creationId="{075B9B0F-BBF0-41D6-B5AF-4E772B905FCB}"/>
          </ac:grpSpMkLst>
        </pc:grpChg>
        <pc:picChg chg="mod">
          <ac:chgData name="Li, Yuxuan" userId="S::li4196@purdue.edu::e9347105-be2c-4e39-86e7-b0eec9763b22" providerId="AD" clId="Web-{54A3F608-DE80-E9A3-4AFC-DC0271126E83}" dt="2021-10-03T21:29:02.094" v="7" actId="1076"/>
          <ac:picMkLst>
            <pc:docMk/>
            <pc:sldMk cId="0" sldId="265"/>
            <ac:picMk id="3" creationId="{25174425-EC28-4D2D-B22C-6D531B2C337B}"/>
          </ac:picMkLst>
        </pc:picChg>
        <pc:picChg chg="mod">
          <ac:chgData name="Li, Yuxuan" userId="S::li4196@purdue.edu::e9347105-be2c-4e39-86e7-b0eec9763b22" providerId="AD" clId="Web-{54A3F608-DE80-E9A3-4AFC-DC0271126E83}" dt="2021-10-03T21:28:55.406" v="4" actId="1076"/>
          <ac:picMkLst>
            <pc:docMk/>
            <pc:sldMk cId="0" sldId="265"/>
            <ac:picMk id="9" creationId="{467959AB-8E24-48AF-B98E-735517A2840B}"/>
          </ac:picMkLst>
        </pc:picChg>
        <pc:picChg chg="mod">
          <ac:chgData name="Li, Yuxuan" userId="S::li4196@purdue.edu::e9347105-be2c-4e39-86e7-b0eec9763b22" providerId="AD" clId="Web-{54A3F608-DE80-E9A3-4AFC-DC0271126E83}" dt="2021-10-03T21:28:57.390" v="5" actId="1076"/>
          <ac:picMkLst>
            <pc:docMk/>
            <pc:sldMk cId="0" sldId="265"/>
            <ac:picMk id="10" creationId="{1C762F54-8415-40BD-9DD3-A9AFD43F3EF5}"/>
          </ac:picMkLst>
        </pc:picChg>
        <pc:picChg chg="mod">
          <ac:chgData name="Li, Yuxuan" userId="S::li4196@purdue.edu::e9347105-be2c-4e39-86e7-b0eec9763b22" providerId="AD" clId="Web-{54A3F608-DE80-E9A3-4AFC-DC0271126E83}" dt="2021-10-03T21:29:45.625" v="18" actId="1076"/>
          <ac:picMkLst>
            <pc:docMk/>
            <pc:sldMk cId="0" sldId="265"/>
            <ac:picMk id="12" creationId="{FA2A1AB5-BD73-48BE-9291-8B0EF284E626}"/>
          </ac:picMkLst>
        </pc:picChg>
        <pc:picChg chg="mod modCrop">
          <ac:chgData name="Li, Yuxuan" userId="S::li4196@purdue.edu::e9347105-be2c-4e39-86e7-b0eec9763b22" providerId="AD" clId="Web-{54A3F608-DE80-E9A3-4AFC-DC0271126E83}" dt="2021-10-03T21:29:59.250" v="19" actId="14100"/>
          <ac:picMkLst>
            <pc:docMk/>
            <pc:sldMk cId="0" sldId="265"/>
            <ac:picMk id="19" creationId="{40008AF1-DF1C-4F03-8B5A-E401CA92B9B5}"/>
          </ac:picMkLst>
        </pc:picChg>
      </pc:sldChg>
      <pc:sldChg chg="modSp">
        <pc:chgData name="Li, Yuxuan" userId="S::li4196@purdue.edu::e9347105-be2c-4e39-86e7-b0eec9763b22" providerId="AD" clId="Web-{54A3F608-DE80-E9A3-4AFC-DC0271126E83}" dt="2021-10-03T21:32:22.564" v="51" actId="1076"/>
        <pc:sldMkLst>
          <pc:docMk/>
          <pc:sldMk cId="0" sldId="268"/>
        </pc:sldMkLst>
        <pc:spChg chg="mod">
          <ac:chgData name="Li, Yuxuan" userId="S::li4196@purdue.edu::e9347105-be2c-4e39-86e7-b0eec9763b22" providerId="AD" clId="Web-{54A3F608-DE80-E9A3-4AFC-DC0271126E83}" dt="2021-10-03T21:31:27.079" v="37" actId="20577"/>
          <ac:spMkLst>
            <pc:docMk/>
            <pc:sldMk cId="0" sldId="268"/>
            <ac:spMk id="49" creationId="{4200EE9E-2ED1-4598-8AC0-5770C4FEDAD2}"/>
          </ac:spMkLst>
        </pc:spChg>
        <pc:spChg chg="mod">
          <ac:chgData name="Li, Yuxuan" userId="S::li4196@purdue.edu::e9347105-be2c-4e39-86e7-b0eec9763b22" providerId="AD" clId="Web-{54A3F608-DE80-E9A3-4AFC-DC0271126E83}" dt="2021-10-03T21:32:22.564" v="51" actId="1076"/>
          <ac:spMkLst>
            <pc:docMk/>
            <pc:sldMk cId="0" sldId="268"/>
            <ac:spMk id="874" creationId="{00000000-0000-0000-0000-000000000000}"/>
          </ac:spMkLst>
        </pc:spChg>
      </pc:sldChg>
      <pc:sldChg chg="modSp">
        <pc:chgData name="Li, Yuxuan" userId="S::li4196@purdue.edu::e9347105-be2c-4e39-86e7-b0eec9763b22" providerId="AD" clId="Web-{54A3F608-DE80-E9A3-4AFC-DC0271126E83}" dt="2021-10-03T21:40:00.317" v="111" actId="1076"/>
        <pc:sldMkLst>
          <pc:docMk/>
          <pc:sldMk cId="3364964509" sldId="314"/>
        </pc:sldMkLst>
        <pc:spChg chg="mod">
          <ac:chgData name="Li, Yuxuan" userId="S::li4196@purdue.edu::e9347105-be2c-4e39-86e7-b0eec9763b22" providerId="AD" clId="Web-{54A3F608-DE80-E9A3-4AFC-DC0271126E83}" dt="2021-10-03T21:39:21.161" v="103"/>
          <ac:spMkLst>
            <pc:docMk/>
            <pc:sldMk cId="3364964509" sldId="314"/>
            <ac:spMk id="19" creationId="{9A41ECD0-6EE0-4BC4-8F48-E75F3DE3124B}"/>
          </ac:spMkLst>
        </pc:spChg>
        <pc:spChg chg="mod">
          <ac:chgData name="Li, Yuxuan" userId="S::li4196@purdue.edu::e9347105-be2c-4e39-86e7-b0eec9763b22" providerId="AD" clId="Web-{54A3F608-DE80-E9A3-4AFC-DC0271126E83}" dt="2021-10-03T21:39:26.536" v="104" actId="1076"/>
          <ac:spMkLst>
            <pc:docMk/>
            <pc:sldMk cId="3364964509" sldId="314"/>
            <ac:spMk id="20" creationId="{9C20D11E-DC2C-4E51-AE79-163E61819831}"/>
          </ac:spMkLst>
        </pc:spChg>
        <pc:spChg chg="mod">
          <ac:chgData name="Li, Yuxuan" userId="S::li4196@purdue.edu::e9347105-be2c-4e39-86e7-b0eec9763b22" providerId="AD" clId="Web-{54A3F608-DE80-E9A3-4AFC-DC0271126E83}" dt="2021-10-03T21:40:00.317" v="111" actId="1076"/>
          <ac:spMkLst>
            <pc:docMk/>
            <pc:sldMk cId="3364964509" sldId="314"/>
            <ac:spMk id="52" creationId="{4DBF11BE-F8A7-490B-8AD7-9FC4A02F3A5A}"/>
          </ac:spMkLst>
        </pc:spChg>
        <pc:spChg chg="mod">
          <ac:chgData name="Li, Yuxuan" userId="S::li4196@purdue.edu::e9347105-be2c-4e39-86e7-b0eec9763b22" providerId="AD" clId="Web-{54A3F608-DE80-E9A3-4AFC-DC0271126E83}" dt="2021-10-03T21:38:03.801" v="91" actId="1076"/>
          <ac:spMkLst>
            <pc:docMk/>
            <pc:sldMk cId="3364964509" sldId="314"/>
            <ac:spMk id="53" creationId="{D974BEF3-934D-4715-8ECF-8718B382FA9D}"/>
          </ac:spMkLst>
        </pc:spChg>
        <pc:spChg chg="mod">
          <ac:chgData name="Li, Yuxuan" userId="S::li4196@purdue.edu::e9347105-be2c-4e39-86e7-b0eec9763b22" providerId="AD" clId="Web-{54A3F608-DE80-E9A3-4AFC-DC0271126E83}" dt="2021-10-03T21:37:45.082" v="86" actId="1076"/>
          <ac:spMkLst>
            <pc:docMk/>
            <pc:sldMk cId="3364964509" sldId="314"/>
            <ac:spMk id="56" creationId="{7367E917-AA74-4218-999F-71F67885B772}"/>
          </ac:spMkLst>
        </pc:spChg>
      </pc:sldChg>
      <pc:sldChg chg="modSp">
        <pc:chgData name="Li, Yuxuan" userId="S::li4196@purdue.edu::e9347105-be2c-4e39-86e7-b0eec9763b22" providerId="AD" clId="Web-{54A3F608-DE80-E9A3-4AFC-DC0271126E83}" dt="2021-10-03T21:32:39.392" v="52" actId="20577"/>
        <pc:sldMkLst>
          <pc:docMk/>
          <pc:sldMk cId="533376993" sldId="321"/>
        </pc:sldMkLst>
        <pc:spChg chg="mod">
          <ac:chgData name="Li, Yuxuan" userId="S::li4196@purdue.edu::e9347105-be2c-4e39-86e7-b0eec9763b22" providerId="AD" clId="Web-{54A3F608-DE80-E9A3-4AFC-DC0271126E83}" dt="2021-10-03T21:32:39.392" v="52" actId="20577"/>
          <ac:spMkLst>
            <pc:docMk/>
            <pc:sldMk cId="533376993" sldId="321"/>
            <ac:spMk id="2" creationId="{395553B0-0038-428E-990B-ECE8C52BE2B7}"/>
          </ac:spMkLst>
        </pc:spChg>
      </pc:sldChg>
      <pc:sldChg chg="modSp">
        <pc:chgData name="Li, Yuxuan" userId="S::li4196@purdue.edu::e9347105-be2c-4e39-86e7-b0eec9763b22" providerId="AD" clId="Web-{54A3F608-DE80-E9A3-4AFC-DC0271126E83}" dt="2021-10-03T21:33:11.861" v="56" actId="20577"/>
        <pc:sldMkLst>
          <pc:docMk/>
          <pc:sldMk cId="2515658196" sldId="322"/>
        </pc:sldMkLst>
        <pc:spChg chg="mod">
          <ac:chgData name="Li, Yuxuan" userId="S::li4196@purdue.edu::e9347105-be2c-4e39-86e7-b0eec9763b22" providerId="AD" clId="Web-{54A3F608-DE80-E9A3-4AFC-DC0271126E83}" dt="2021-10-03T21:33:11.861" v="56" actId="20577"/>
          <ac:spMkLst>
            <pc:docMk/>
            <pc:sldMk cId="2515658196" sldId="322"/>
            <ac:spMk id="2" creationId="{356F3D43-8FA0-4B0D-937F-1BE4957A4651}"/>
          </ac:spMkLst>
        </pc:spChg>
        <pc:picChg chg="mod">
          <ac:chgData name="Li, Yuxuan" userId="S::li4196@purdue.edu::e9347105-be2c-4e39-86e7-b0eec9763b22" providerId="AD" clId="Web-{54A3F608-DE80-E9A3-4AFC-DC0271126E83}" dt="2021-10-03T21:32:59.080" v="55" actId="1076"/>
          <ac:picMkLst>
            <pc:docMk/>
            <pc:sldMk cId="2515658196" sldId="322"/>
            <ac:picMk id="12" creationId="{F37D98C9-0623-4577-B929-4393AC4E30AA}"/>
          </ac:picMkLst>
        </pc:picChg>
      </pc:sldChg>
      <pc:sldChg chg="modSp">
        <pc:chgData name="Li, Yuxuan" userId="S::li4196@purdue.edu::e9347105-be2c-4e39-86e7-b0eec9763b22" providerId="AD" clId="Web-{54A3F608-DE80-E9A3-4AFC-DC0271126E83}" dt="2021-10-03T21:37:13.253" v="81" actId="1076"/>
        <pc:sldMkLst>
          <pc:docMk/>
          <pc:sldMk cId="4061947669" sldId="331"/>
        </pc:sldMkLst>
        <pc:spChg chg="mod">
          <ac:chgData name="Li, Yuxuan" userId="S::li4196@purdue.edu::e9347105-be2c-4e39-86e7-b0eec9763b22" providerId="AD" clId="Web-{54A3F608-DE80-E9A3-4AFC-DC0271126E83}" dt="2021-10-03T21:31:58.579" v="47" actId="14100"/>
          <ac:spMkLst>
            <pc:docMk/>
            <pc:sldMk cId="4061947669" sldId="331"/>
            <ac:spMk id="15" creationId="{2725FFBE-EC3A-4B83-A740-3508EA57B572}"/>
          </ac:spMkLst>
        </pc:spChg>
        <pc:picChg chg="mod">
          <ac:chgData name="Li, Yuxuan" userId="S::li4196@purdue.edu::e9347105-be2c-4e39-86e7-b0eec9763b22" providerId="AD" clId="Web-{54A3F608-DE80-E9A3-4AFC-DC0271126E83}" dt="2021-10-03T21:37:11.191" v="80" actId="14100"/>
          <ac:picMkLst>
            <pc:docMk/>
            <pc:sldMk cId="4061947669" sldId="331"/>
            <ac:picMk id="4" creationId="{FB563B4A-CC8E-4A6B-9D2B-67A6C795C0EF}"/>
          </ac:picMkLst>
        </pc:picChg>
        <pc:picChg chg="mod">
          <ac:chgData name="Li, Yuxuan" userId="S::li4196@purdue.edu::e9347105-be2c-4e39-86e7-b0eec9763b22" providerId="AD" clId="Web-{54A3F608-DE80-E9A3-4AFC-DC0271126E83}" dt="2021-10-03T21:34:39.299" v="79" actId="1076"/>
          <ac:picMkLst>
            <pc:docMk/>
            <pc:sldMk cId="4061947669" sldId="331"/>
            <ac:picMk id="6" creationId="{9A4B8068-C417-4658-8509-A6E7BE3C7298}"/>
          </ac:picMkLst>
        </pc:picChg>
        <pc:picChg chg="mod">
          <ac:chgData name="Li, Yuxuan" userId="S::li4196@purdue.edu::e9347105-be2c-4e39-86e7-b0eec9763b22" providerId="AD" clId="Web-{54A3F608-DE80-E9A3-4AFC-DC0271126E83}" dt="2021-10-03T21:37:13.253" v="81" actId="1076"/>
          <ac:picMkLst>
            <pc:docMk/>
            <pc:sldMk cId="4061947669" sldId="331"/>
            <ac:picMk id="8" creationId="{9E0FE67E-7B9A-48F5-859A-FE82C34ACD2D}"/>
          </ac:picMkLst>
        </pc:picChg>
      </pc:sldChg>
      <pc:sldChg chg="modSp">
        <pc:chgData name="Li, Yuxuan" userId="S::li4196@purdue.edu::e9347105-be2c-4e39-86e7-b0eec9763b22" providerId="AD" clId="Web-{54A3F608-DE80-E9A3-4AFC-DC0271126E83}" dt="2021-10-03T21:30:18.047" v="22" actId="1076"/>
        <pc:sldMkLst>
          <pc:docMk/>
          <pc:sldMk cId="2134746547" sldId="341"/>
        </pc:sldMkLst>
        <pc:spChg chg="mod">
          <ac:chgData name="Li, Yuxuan" userId="S::li4196@purdue.edu::e9347105-be2c-4e39-86e7-b0eec9763b22" providerId="AD" clId="Web-{54A3F608-DE80-E9A3-4AFC-DC0271126E83}" dt="2021-10-03T21:30:18.047" v="22" actId="1076"/>
          <ac:spMkLst>
            <pc:docMk/>
            <pc:sldMk cId="2134746547" sldId="341"/>
            <ac:spMk id="14" creationId="{76DF33B8-5C5B-4593-8BED-F1E905709C8B}"/>
          </ac:spMkLst>
        </pc:spChg>
      </pc:sldChg>
      <pc:sldChg chg="modSp">
        <pc:chgData name="Li, Yuxuan" userId="S::li4196@purdue.edu::e9347105-be2c-4e39-86e7-b0eec9763b22" providerId="AD" clId="Web-{54A3F608-DE80-E9A3-4AFC-DC0271126E83}" dt="2021-10-03T21:30:07.735" v="20" actId="1076"/>
        <pc:sldMkLst>
          <pc:docMk/>
          <pc:sldMk cId="3400000719" sldId="345"/>
        </pc:sldMkLst>
        <pc:spChg chg="mod">
          <ac:chgData name="Li, Yuxuan" userId="S::li4196@purdue.edu::e9347105-be2c-4e39-86e7-b0eec9763b22" providerId="AD" clId="Web-{54A3F608-DE80-E9A3-4AFC-DC0271126E83}" dt="2021-10-03T21:30:07.735" v="20" actId="1076"/>
          <ac:spMkLst>
            <pc:docMk/>
            <pc:sldMk cId="3400000719" sldId="345"/>
            <ac:spMk id="4" creationId="{04304A78-79AB-4F08-B6F0-233B2803D2C1}"/>
          </ac:spMkLst>
        </pc:spChg>
      </pc:sldChg>
      <pc:sldChg chg="modSp">
        <pc:chgData name="Li, Yuxuan" userId="S::li4196@purdue.edu::e9347105-be2c-4e39-86e7-b0eec9763b22" providerId="AD" clId="Web-{54A3F608-DE80-E9A3-4AFC-DC0271126E83}" dt="2021-10-03T21:30:42.547" v="25" actId="1076"/>
        <pc:sldMkLst>
          <pc:docMk/>
          <pc:sldMk cId="283119497" sldId="347"/>
        </pc:sldMkLst>
        <pc:spChg chg="mod">
          <ac:chgData name="Li, Yuxuan" userId="S::li4196@purdue.edu::e9347105-be2c-4e39-86e7-b0eec9763b22" providerId="AD" clId="Web-{54A3F608-DE80-E9A3-4AFC-DC0271126E83}" dt="2021-10-03T21:30:42.547" v="25" actId="1076"/>
          <ac:spMkLst>
            <pc:docMk/>
            <pc:sldMk cId="283119497" sldId="347"/>
            <ac:spMk id="21" creationId="{B9D39E16-515E-4652-87EF-1662E2ECE67D}"/>
          </ac:spMkLst>
        </pc:spChg>
      </pc:sldChg>
      <pc:sldChg chg="modSp">
        <pc:chgData name="Li, Yuxuan" userId="S::li4196@purdue.edu::e9347105-be2c-4e39-86e7-b0eec9763b22" providerId="AD" clId="Web-{54A3F608-DE80-E9A3-4AFC-DC0271126E83}" dt="2021-10-03T21:33:17.549" v="58" actId="20577"/>
        <pc:sldMkLst>
          <pc:docMk/>
          <pc:sldMk cId="1053334108" sldId="348"/>
        </pc:sldMkLst>
        <pc:spChg chg="mod">
          <ac:chgData name="Li, Yuxuan" userId="S::li4196@purdue.edu::e9347105-be2c-4e39-86e7-b0eec9763b22" providerId="AD" clId="Web-{54A3F608-DE80-E9A3-4AFC-DC0271126E83}" dt="2021-10-03T21:33:17.549" v="58" actId="20577"/>
          <ac:spMkLst>
            <pc:docMk/>
            <pc:sldMk cId="1053334108" sldId="348"/>
            <ac:spMk id="3" creationId="{50FD010B-29F3-4AAE-99F5-2B2CC795C0AE}"/>
          </ac:spMkLst>
        </pc:spChg>
        <pc:picChg chg="mod">
          <ac:chgData name="Li, Yuxuan" userId="S::li4196@purdue.edu::e9347105-be2c-4e39-86e7-b0eec9763b22" providerId="AD" clId="Web-{54A3F608-DE80-E9A3-4AFC-DC0271126E83}" dt="2021-10-03T21:31:33.048" v="39" actId="1076"/>
          <ac:picMkLst>
            <pc:docMk/>
            <pc:sldMk cId="1053334108" sldId="348"/>
            <ac:picMk id="2" creationId="{9934FD38-61D6-4DA0-809E-B67907561AA0}"/>
          </ac:picMkLst>
        </pc:picChg>
      </pc:sldChg>
    </pc:docChg>
  </pc:docChgLst>
  <pc:docChgLst>
    <pc:chgData name="Li, Yuxuan" userId="S::li4196@purdue.edu::e9347105-be2c-4e39-86e7-b0eec9763b22" providerId="AD" clId="Web-{8B2D0125-6A16-438F-84A9-182EF6D68AE2}"/>
    <pc:docChg chg="modSld">
      <pc:chgData name="Li, Yuxuan" userId="S::li4196@purdue.edu::e9347105-be2c-4e39-86e7-b0eec9763b22" providerId="AD" clId="Web-{8B2D0125-6A16-438F-84A9-182EF6D68AE2}" dt="2021-10-02T02:25:40.996" v="25" actId="1076"/>
      <pc:docMkLst>
        <pc:docMk/>
      </pc:docMkLst>
      <pc:sldChg chg="addSp delSp modSp">
        <pc:chgData name="Li, Yuxuan" userId="S::li4196@purdue.edu::e9347105-be2c-4e39-86e7-b0eec9763b22" providerId="AD" clId="Web-{8B2D0125-6A16-438F-84A9-182EF6D68AE2}" dt="2021-10-02T02:25:40.996" v="25" actId="1076"/>
        <pc:sldMkLst>
          <pc:docMk/>
          <pc:sldMk cId="0" sldId="281"/>
        </pc:sldMkLst>
        <pc:spChg chg="mod">
          <ac:chgData name="Li, Yuxuan" userId="S::li4196@purdue.edu::e9347105-be2c-4e39-86e7-b0eec9763b22" providerId="AD" clId="Web-{8B2D0125-6A16-438F-84A9-182EF6D68AE2}" dt="2021-10-02T02:25:40.996" v="25" actId="1076"/>
          <ac:spMkLst>
            <pc:docMk/>
            <pc:sldMk cId="0" sldId="281"/>
            <ac:spMk id="3" creationId="{FD318FC8-E5BB-47D9-AC81-B1A033145905}"/>
          </ac:spMkLst>
        </pc:spChg>
        <pc:spChg chg="mod">
          <ac:chgData name="Li, Yuxuan" userId="S::li4196@purdue.edu::e9347105-be2c-4e39-86e7-b0eec9763b22" providerId="AD" clId="Web-{8B2D0125-6A16-438F-84A9-182EF6D68AE2}" dt="2021-10-02T02:25:18.339" v="15" actId="1076"/>
          <ac:spMkLst>
            <pc:docMk/>
            <pc:sldMk cId="0" sldId="281"/>
            <ac:spMk id="1571" creationId="{00000000-0000-0000-0000-000000000000}"/>
          </ac:spMkLst>
        </pc:spChg>
        <pc:grpChg chg="del">
          <ac:chgData name="Li, Yuxuan" userId="S::li4196@purdue.edu::e9347105-be2c-4e39-86e7-b0eec9763b22" providerId="AD" clId="Web-{8B2D0125-6A16-438F-84A9-182EF6D68AE2}" dt="2021-10-02T02:24:59.386" v="7"/>
          <ac:grpSpMkLst>
            <pc:docMk/>
            <pc:sldMk cId="0" sldId="281"/>
            <ac:grpSpMk id="1573" creationId="{00000000-0000-0000-0000-000000000000}"/>
          </ac:grpSpMkLst>
        </pc:grpChg>
        <pc:picChg chg="add del mod">
          <ac:chgData name="Li, Yuxuan" userId="S::li4196@purdue.edu::e9347105-be2c-4e39-86e7-b0eec9763b22" providerId="AD" clId="Web-{8B2D0125-6A16-438F-84A9-182EF6D68AE2}" dt="2021-10-02T02:24:51.996" v="5"/>
          <ac:picMkLst>
            <pc:docMk/>
            <pc:sldMk cId="0" sldId="281"/>
            <ac:picMk id="2" creationId="{78FE1EC7-50A6-4443-8D73-A9A1CDAB6FA2}"/>
          </ac:picMkLst>
        </pc:picChg>
        <pc:picChg chg="del mod">
          <ac:chgData name="Li, Yuxuan" userId="S::li4196@purdue.edu::e9347105-be2c-4e39-86e7-b0eec9763b22" providerId="AD" clId="Web-{8B2D0125-6A16-438F-84A9-182EF6D68AE2}" dt="2021-10-02T02:24:43.105" v="1"/>
          <ac:picMkLst>
            <pc:docMk/>
            <pc:sldMk cId="0" sldId="281"/>
            <ac:picMk id="4" creationId="{2BDDF1FD-6253-4E35-A359-B113766E5B62}"/>
          </ac:picMkLst>
        </pc:picChg>
        <pc:picChg chg="add mod">
          <ac:chgData name="Li, Yuxuan" userId="S::li4196@purdue.edu::e9347105-be2c-4e39-86e7-b0eec9763b22" providerId="AD" clId="Web-{8B2D0125-6A16-438F-84A9-182EF6D68AE2}" dt="2021-10-02T02:25:30.058" v="23" actId="14100"/>
          <ac:picMkLst>
            <pc:docMk/>
            <pc:sldMk cId="0" sldId="281"/>
            <ac:picMk id="5" creationId="{07C5D4BB-48E8-440B-8172-4A97406AC636}"/>
          </ac:picMkLst>
        </pc:picChg>
      </pc:sldChg>
    </pc:docChg>
  </pc:docChgLst>
  <pc:docChgLst>
    <pc:chgData name="Singh, Nalin" userId="88090951-b2cb-49e9-bc48-53012bb5dfcf" providerId="ADAL" clId="{6AB29B4D-9026-844A-836E-2CDAFE36417A}"/>
    <pc:docChg chg="modSld">
      <pc:chgData name="Singh, Nalin" userId="88090951-b2cb-49e9-bc48-53012bb5dfcf" providerId="ADAL" clId="{6AB29B4D-9026-844A-836E-2CDAFE36417A}" dt="2021-09-29T23:09:46.428" v="46" actId="1076"/>
      <pc:docMkLst>
        <pc:docMk/>
      </pc:docMkLst>
      <pc:sldChg chg="modSp">
        <pc:chgData name="Singh, Nalin" userId="88090951-b2cb-49e9-bc48-53012bb5dfcf" providerId="ADAL" clId="{6AB29B4D-9026-844A-836E-2CDAFE36417A}" dt="2021-09-29T23:09:46.428" v="46" actId="1076"/>
        <pc:sldMkLst>
          <pc:docMk/>
          <pc:sldMk cId="0" sldId="256"/>
        </pc:sldMkLst>
        <pc:spChg chg="mod">
          <ac:chgData name="Singh, Nalin" userId="88090951-b2cb-49e9-bc48-53012bb5dfcf" providerId="ADAL" clId="{6AB29B4D-9026-844A-836E-2CDAFE36417A}" dt="2021-09-29T23:06:33.742" v="41" actId="20577"/>
          <ac:spMkLst>
            <pc:docMk/>
            <pc:sldMk cId="0" sldId="256"/>
            <ac:spMk id="315" creationId="{00000000-0000-0000-0000-000000000000}"/>
          </ac:spMkLst>
        </pc:spChg>
        <pc:spChg chg="mod">
          <ac:chgData name="Singh, Nalin" userId="88090951-b2cb-49e9-bc48-53012bb5dfcf" providerId="ADAL" clId="{6AB29B4D-9026-844A-836E-2CDAFE36417A}" dt="2021-09-29T23:09:46.428" v="46" actId="1076"/>
          <ac:spMkLst>
            <pc:docMk/>
            <pc:sldMk cId="0" sldId="256"/>
            <ac:spMk id="316" creationId="{00000000-0000-0000-0000-000000000000}"/>
          </ac:spMkLst>
        </pc:spChg>
        <pc:grpChg chg="mod">
          <ac:chgData name="Singh, Nalin" userId="88090951-b2cb-49e9-bc48-53012bb5dfcf" providerId="ADAL" clId="{6AB29B4D-9026-844A-836E-2CDAFE36417A}" dt="2021-09-29T23:06:00.972" v="1" actId="1076"/>
          <ac:grpSpMkLst>
            <pc:docMk/>
            <pc:sldMk cId="0" sldId="256"/>
            <ac:grpSpMk id="317" creationId="{00000000-0000-0000-0000-000000000000}"/>
          </ac:grpSpMkLst>
        </pc:grpChg>
        <pc:grpChg chg="mod">
          <ac:chgData name="Singh, Nalin" userId="88090951-b2cb-49e9-bc48-53012bb5dfcf" providerId="ADAL" clId="{6AB29B4D-9026-844A-836E-2CDAFE36417A}" dt="2021-09-29T23:06:05.480" v="3" actId="1076"/>
          <ac:grpSpMkLst>
            <pc:docMk/>
            <pc:sldMk cId="0" sldId="256"/>
            <ac:grpSpMk id="335" creationId="{00000000-0000-0000-0000-000000000000}"/>
          </ac:grpSpMkLst>
        </pc:grpChg>
        <pc:grpChg chg="mod">
          <ac:chgData name="Singh, Nalin" userId="88090951-b2cb-49e9-bc48-53012bb5dfcf" providerId="ADAL" clId="{6AB29B4D-9026-844A-836E-2CDAFE36417A}" dt="2021-09-29T23:06:03.424" v="2" actId="1076"/>
          <ac:grpSpMkLst>
            <pc:docMk/>
            <pc:sldMk cId="0" sldId="256"/>
            <ac:grpSpMk id="412" creationId="{00000000-0000-0000-0000-000000000000}"/>
          </ac:grpSpMkLst>
        </pc:grpChg>
      </pc:sldChg>
    </pc:docChg>
  </pc:docChgLst>
  <pc:docChgLst>
    <pc:chgData name="Li, Yuxuan" userId="S::li4196@purdue.edu::e9347105-be2c-4e39-86e7-b0eec9763b22" providerId="AD" clId="Web-{65617A3A-FE15-4CF5-849D-78F880DB3375}"/>
    <pc:docChg chg="addSld delSld modSld sldOrd">
      <pc:chgData name="Li, Yuxuan" userId="S::li4196@purdue.edu::e9347105-be2c-4e39-86e7-b0eec9763b22" providerId="AD" clId="Web-{65617A3A-FE15-4CF5-849D-78F880DB3375}" dt="2021-10-02T02:43:14.451" v="210"/>
      <pc:docMkLst>
        <pc:docMk/>
      </pc:docMkLst>
      <pc:sldChg chg="addSp delSp modSp">
        <pc:chgData name="Li, Yuxuan" userId="S::li4196@purdue.edu::e9347105-be2c-4e39-86e7-b0eec9763b22" providerId="AD" clId="Web-{65617A3A-FE15-4CF5-849D-78F880DB3375}" dt="2021-10-02T02:41:59.606" v="193"/>
        <pc:sldMkLst>
          <pc:docMk/>
          <pc:sldMk cId="0" sldId="258"/>
        </pc:sldMkLst>
        <pc:spChg chg="add del mod">
          <ac:chgData name="Li, Yuxuan" userId="S::li4196@purdue.edu::e9347105-be2c-4e39-86e7-b0eec9763b22" providerId="AD" clId="Web-{65617A3A-FE15-4CF5-849D-78F880DB3375}" dt="2021-10-02T02:41:59.606" v="193"/>
          <ac:spMkLst>
            <pc:docMk/>
            <pc:sldMk cId="0" sldId="258"/>
            <ac:spMk id="3" creationId="{40CE2EB1-C4EA-4ED9-B154-61E319A89304}"/>
          </ac:spMkLst>
        </pc:spChg>
        <pc:spChg chg="add mod">
          <ac:chgData name="Li, Yuxuan" userId="S::li4196@purdue.edu::e9347105-be2c-4e39-86e7-b0eec9763b22" providerId="AD" clId="Web-{65617A3A-FE15-4CF5-849D-78F880DB3375}" dt="2021-10-02T02:41:36.606" v="187"/>
          <ac:spMkLst>
            <pc:docMk/>
            <pc:sldMk cId="0" sldId="258"/>
            <ac:spMk id="5" creationId="{ABCAB7B2-DA0F-46DD-B450-CA64CE74D0A6}"/>
          </ac:spMkLst>
        </pc:spChg>
        <pc:spChg chg="mod">
          <ac:chgData name="Li, Yuxuan" userId="S::li4196@purdue.edu::e9347105-be2c-4e39-86e7-b0eec9763b22" providerId="AD" clId="Web-{65617A3A-FE15-4CF5-849D-78F880DB3375}" dt="2021-10-02T02:41:28.653" v="184" actId="1076"/>
          <ac:spMkLst>
            <pc:docMk/>
            <pc:sldMk cId="0" sldId="258"/>
            <ac:spMk id="484" creationId="{00000000-0000-0000-0000-000000000000}"/>
          </ac:spMkLst>
        </pc:spChg>
        <pc:spChg chg="del mod">
          <ac:chgData name="Li, Yuxuan" userId="S::li4196@purdue.edu::e9347105-be2c-4e39-86e7-b0eec9763b22" providerId="AD" clId="Web-{65617A3A-FE15-4CF5-849D-78F880DB3375}" dt="2021-10-02T02:41:24.747" v="183"/>
          <ac:spMkLst>
            <pc:docMk/>
            <pc:sldMk cId="0" sldId="258"/>
            <ac:spMk id="485" creationId="{00000000-0000-0000-0000-000000000000}"/>
          </ac:spMkLst>
        </pc:spChg>
        <pc:spChg chg="mod">
          <ac:chgData name="Li, Yuxuan" userId="S::li4196@purdue.edu::e9347105-be2c-4e39-86e7-b0eec9763b22" providerId="AD" clId="Web-{65617A3A-FE15-4CF5-849D-78F880DB3375}" dt="2021-10-02T02:41:32.481" v="185" actId="1076"/>
          <ac:spMkLst>
            <pc:docMk/>
            <pc:sldMk cId="0" sldId="258"/>
            <ac:spMk id="487" creationId="{00000000-0000-0000-0000-000000000000}"/>
          </ac:spMkLst>
        </pc:spChg>
        <pc:spChg chg="del mod">
          <ac:chgData name="Li, Yuxuan" userId="S::li4196@purdue.edu::e9347105-be2c-4e39-86e7-b0eec9763b22" providerId="AD" clId="Web-{65617A3A-FE15-4CF5-849D-78F880DB3375}" dt="2021-10-02T02:41:24.684" v="182"/>
          <ac:spMkLst>
            <pc:docMk/>
            <pc:sldMk cId="0" sldId="258"/>
            <ac:spMk id="488" creationId="{00000000-0000-0000-0000-000000000000}"/>
          </ac:spMkLst>
        </pc:spChg>
        <pc:spChg chg="mod">
          <ac:chgData name="Li, Yuxuan" userId="S::li4196@purdue.edu::e9347105-be2c-4e39-86e7-b0eec9763b22" providerId="AD" clId="Web-{65617A3A-FE15-4CF5-849D-78F880DB3375}" dt="2021-10-02T02:41:48.060" v="190" actId="1076"/>
          <ac:spMkLst>
            <pc:docMk/>
            <pc:sldMk cId="0" sldId="258"/>
            <ac:spMk id="490" creationId="{00000000-0000-0000-0000-000000000000}"/>
          </ac:spMkLst>
        </pc:spChg>
        <pc:spChg chg="del">
          <ac:chgData name="Li, Yuxuan" userId="S::li4196@purdue.edu::e9347105-be2c-4e39-86e7-b0eec9763b22" providerId="AD" clId="Web-{65617A3A-FE15-4CF5-849D-78F880DB3375}" dt="2021-10-02T02:41:36.606" v="187"/>
          <ac:spMkLst>
            <pc:docMk/>
            <pc:sldMk cId="0" sldId="258"/>
            <ac:spMk id="491" creationId="{00000000-0000-0000-0000-000000000000}"/>
          </ac:spMkLst>
        </pc:spChg>
        <pc:spChg chg="mod">
          <ac:chgData name="Li, Yuxuan" userId="S::li4196@purdue.edu::e9347105-be2c-4e39-86e7-b0eec9763b22" providerId="AD" clId="Web-{65617A3A-FE15-4CF5-849D-78F880DB3375}" dt="2021-10-02T02:41:51.981" v="191" actId="1076"/>
          <ac:spMkLst>
            <pc:docMk/>
            <pc:sldMk cId="0" sldId="258"/>
            <ac:spMk id="493" creationId="{00000000-0000-0000-0000-000000000000}"/>
          </ac:spMkLst>
        </pc:spChg>
        <pc:spChg chg="del">
          <ac:chgData name="Li, Yuxuan" userId="S::li4196@purdue.edu::e9347105-be2c-4e39-86e7-b0eec9763b22" providerId="AD" clId="Web-{65617A3A-FE15-4CF5-849D-78F880DB3375}" dt="2021-10-02T02:41:40.513" v="188"/>
          <ac:spMkLst>
            <pc:docMk/>
            <pc:sldMk cId="0" sldId="258"/>
            <ac:spMk id="494" creationId="{00000000-0000-0000-0000-000000000000}"/>
          </ac:spMkLst>
        </pc:spChg>
        <pc:spChg chg="mod">
          <ac:chgData name="Li, Yuxuan" userId="S::li4196@purdue.edu::e9347105-be2c-4e39-86e7-b0eec9763b22" providerId="AD" clId="Web-{65617A3A-FE15-4CF5-849D-78F880DB3375}" dt="2021-10-02T02:41:36.341" v="186" actId="1076"/>
          <ac:spMkLst>
            <pc:docMk/>
            <pc:sldMk cId="0" sldId="258"/>
            <ac:spMk id="496" creationId="{00000000-0000-0000-0000-000000000000}"/>
          </ac:spMkLst>
        </pc:spChg>
        <pc:spChg chg="del">
          <ac:chgData name="Li, Yuxuan" userId="S::li4196@purdue.edu::e9347105-be2c-4e39-86e7-b0eec9763b22" providerId="AD" clId="Web-{65617A3A-FE15-4CF5-849D-78F880DB3375}" dt="2021-10-02T02:41:20.778" v="181"/>
          <ac:spMkLst>
            <pc:docMk/>
            <pc:sldMk cId="0" sldId="258"/>
            <ac:spMk id="497" creationId="{00000000-0000-0000-0000-000000000000}"/>
          </ac:spMkLst>
        </pc:spChg>
        <pc:spChg chg="mod">
          <ac:chgData name="Li, Yuxuan" userId="S::li4196@purdue.edu::e9347105-be2c-4e39-86e7-b0eec9763b22" providerId="AD" clId="Web-{65617A3A-FE15-4CF5-849D-78F880DB3375}" dt="2021-10-02T02:41:55.732" v="192" actId="1076"/>
          <ac:spMkLst>
            <pc:docMk/>
            <pc:sldMk cId="0" sldId="258"/>
            <ac:spMk id="499" creationId="{00000000-0000-0000-0000-000000000000}"/>
          </ac:spMkLst>
        </pc:spChg>
        <pc:spChg chg="del">
          <ac:chgData name="Li, Yuxuan" userId="S::li4196@purdue.edu::e9347105-be2c-4e39-86e7-b0eec9763b22" providerId="AD" clId="Web-{65617A3A-FE15-4CF5-849D-78F880DB3375}" dt="2021-10-02T02:41:44.263" v="189"/>
          <ac:spMkLst>
            <pc:docMk/>
            <pc:sldMk cId="0" sldId="258"/>
            <ac:spMk id="500" creationId="{00000000-0000-0000-0000-000000000000}"/>
          </ac:spMkLst>
        </pc:spChg>
      </pc:sldChg>
      <pc:sldChg chg="modSp">
        <pc:chgData name="Li, Yuxuan" userId="S::li4196@purdue.edu::e9347105-be2c-4e39-86e7-b0eec9763b22" providerId="AD" clId="Web-{65617A3A-FE15-4CF5-849D-78F880DB3375}" dt="2021-10-02T02:33:27.698" v="66" actId="1076"/>
        <pc:sldMkLst>
          <pc:docMk/>
          <pc:sldMk cId="0" sldId="260"/>
        </pc:sldMkLst>
        <pc:spChg chg="mod">
          <ac:chgData name="Li, Yuxuan" userId="S::li4196@purdue.edu::e9347105-be2c-4e39-86e7-b0eec9763b22" providerId="AD" clId="Web-{65617A3A-FE15-4CF5-849D-78F880DB3375}" dt="2021-10-02T02:32:25.885" v="43" actId="20577"/>
          <ac:spMkLst>
            <pc:docMk/>
            <pc:sldMk cId="0" sldId="260"/>
            <ac:spMk id="25" creationId="{6D39A01F-7FA4-41D2-A6EB-B718F0A2B575}"/>
          </ac:spMkLst>
        </pc:spChg>
        <pc:spChg chg="mod">
          <ac:chgData name="Li, Yuxuan" userId="S::li4196@purdue.edu::e9347105-be2c-4e39-86e7-b0eec9763b22" providerId="AD" clId="Web-{65617A3A-FE15-4CF5-849D-78F880DB3375}" dt="2021-10-02T02:33:27.698" v="66" actId="1076"/>
          <ac:spMkLst>
            <pc:docMk/>
            <pc:sldMk cId="0" sldId="260"/>
            <ac:spMk id="56" creationId="{8F565B98-D4D4-46EA-9E76-32D8EE00EEB8}"/>
          </ac:spMkLst>
        </pc:spChg>
        <pc:spChg chg="mod">
          <ac:chgData name="Li, Yuxuan" userId="S::li4196@purdue.edu::e9347105-be2c-4e39-86e7-b0eec9763b22" providerId="AD" clId="Web-{65617A3A-FE15-4CF5-849D-78F880DB3375}" dt="2021-10-02T02:33:19.916" v="63" actId="1076"/>
          <ac:spMkLst>
            <pc:docMk/>
            <pc:sldMk cId="0" sldId="260"/>
            <ac:spMk id="527" creationId="{00000000-0000-0000-0000-000000000000}"/>
          </ac:spMkLst>
        </pc:spChg>
        <pc:spChg chg="mod">
          <ac:chgData name="Li, Yuxuan" userId="S::li4196@purdue.edu::e9347105-be2c-4e39-86e7-b0eec9763b22" providerId="AD" clId="Web-{65617A3A-FE15-4CF5-849D-78F880DB3375}" dt="2021-10-02T02:33:23.713" v="65" actId="1076"/>
          <ac:spMkLst>
            <pc:docMk/>
            <pc:sldMk cId="0" sldId="260"/>
            <ac:spMk id="528" creationId="{00000000-0000-0000-0000-000000000000}"/>
          </ac:spMkLst>
        </pc:spChg>
        <pc:grpChg chg="mod">
          <ac:chgData name="Li, Yuxuan" userId="S::li4196@purdue.edu::e9347105-be2c-4e39-86e7-b0eec9763b22" providerId="AD" clId="Web-{65617A3A-FE15-4CF5-849D-78F880DB3375}" dt="2021-10-02T02:33:19.963" v="64" actId="1076"/>
          <ac:grpSpMkLst>
            <pc:docMk/>
            <pc:sldMk cId="0" sldId="260"/>
            <ac:grpSpMk id="531" creationId="{00000000-0000-0000-0000-000000000000}"/>
          </ac:grpSpMkLst>
        </pc:grpChg>
        <pc:picChg chg="mod">
          <ac:chgData name="Li, Yuxuan" userId="S::li4196@purdue.edu::e9347105-be2c-4e39-86e7-b0eec9763b22" providerId="AD" clId="Web-{65617A3A-FE15-4CF5-849D-78F880DB3375}" dt="2021-10-02T02:33:00.385" v="54" actId="1076"/>
          <ac:picMkLst>
            <pc:docMk/>
            <pc:sldMk cId="0" sldId="260"/>
            <ac:picMk id="59" creationId="{7D592EDC-4823-4303-AEBC-795A0441A159}"/>
          </ac:picMkLst>
        </pc:picChg>
      </pc:sldChg>
      <pc:sldChg chg="modSp">
        <pc:chgData name="Li, Yuxuan" userId="S::li4196@purdue.edu::e9347105-be2c-4e39-86e7-b0eec9763b22" providerId="AD" clId="Web-{65617A3A-FE15-4CF5-849D-78F880DB3375}" dt="2021-10-02T02:43:14.451" v="210"/>
        <pc:sldMkLst>
          <pc:docMk/>
          <pc:sldMk cId="0" sldId="266"/>
        </pc:sldMkLst>
        <pc:spChg chg="mod">
          <ac:chgData name="Li, Yuxuan" userId="S::li4196@purdue.edu::e9347105-be2c-4e39-86e7-b0eec9763b22" providerId="AD" clId="Web-{65617A3A-FE15-4CF5-849D-78F880DB3375}" dt="2021-10-02T02:43:02.872" v="207" actId="1076"/>
          <ac:spMkLst>
            <pc:docMk/>
            <pc:sldMk cId="0" sldId="266"/>
            <ac:spMk id="3" creationId="{504A67E8-98FF-4E5D-A32E-DA3A61225F6D}"/>
          </ac:spMkLst>
        </pc:spChg>
        <pc:spChg chg="mod">
          <ac:chgData name="Li, Yuxuan" userId="S::li4196@purdue.edu::e9347105-be2c-4e39-86e7-b0eec9763b22" providerId="AD" clId="Web-{65617A3A-FE15-4CF5-849D-78F880DB3375}" dt="2021-10-02T02:43:14.451" v="210"/>
          <ac:spMkLst>
            <pc:docMk/>
            <pc:sldMk cId="0" sldId="266"/>
            <ac:spMk id="12" creationId="{E85B0599-C594-4A76-B2F2-95FD8C38E8B5}"/>
          </ac:spMkLst>
        </pc:spChg>
        <pc:spChg chg="mod">
          <ac:chgData name="Li, Yuxuan" userId="S::li4196@purdue.edu::e9347105-be2c-4e39-86e7-b0eec9763b22" providerId="AD" clId="Web-{65617A3A-FE15-4CF5-849D-78F880DB3375}" dt="2021-10-02T02:42:53.701" v="204" actId="1076"/>
          <ac:spMkLst>
            <pc:docMk/>
            <pc:sldMk cId="0" sldId="266"/>
            <ac:spMk id="775" creationId="{00000000-0000-0000-0000-000000000000}"/>
          </ac:spMkLst>
        </pc:spChg>
        <pc:spChg chg="mod">
          <ac:chgData name="Li, Yuxuan" userId="S::li4196@purdue.edu::e9347105-be2c-4e39-86e7-b0eec9763b22" providerId="AD" clId="Web-{65617A3A-FE15-4CF5-849D-78F880DB3375}" dt="2021-10-02T02:42:57.685" v="206" actId="1076"/>
          <ac:spMkLst>
            <pc:docMk/>
            <pc:sldMk cId="0" sldId="266"/>
            <ac:spMk id="777" creationId="{00000000-0000-0000-0000-000000000000}"/>
          </ac:spMkLst>
        </pc:spChg>
        <pc:spChg chg="mod">
          <ac:chgData name="Li, Yuxuan" userId="S::li4196@purdue.edu::e9347105-be2c-4e39-86e7-b0eec9763b22" providerId="AD" clId="Web-{65617A3A-FE15-4CF5-849D-78F880DB3375}" dt="2021-10-02T02:42:57.576" v="205" actId="1076"/>
          <ac:spMkLst>
            <pc:docMk/>
            <pc:sldMk cId="0" sldId="266"/>
            <ac:spMk id="784" creationId="{00000000-0000-0000-0000-000000000000}"/>
          </ac:spMkLst>
        </pc:spChg>
      </pc:sldChg>
      <pc:sldChg chg="modSp">
        <pc:chgData name="Li, Yuxuan" userId="S::li4196@purdue.edu::e9347105-be2c-4e39-86e7-b0eec9763b22" providerId="AD" clId="Web-{65617A3A-FE15-4CF5-849D-78F880DB3375}" dt="2021-10-02T02:31:02.134" v="23" actId="20577"/>
        <pc:sldMkLst>
          <pc:docMk/>
          <pc:sldMk cId="0" sldId="281"/>
        </pc:sldMkLst>
        <pc:spChg chg="mod">
          <ac:chgData name="Li, Yuxuan" userId="S::li4196@purdue.edu::e9347105-be2c-4e39-86e7-b0eec9763b22" providerId="AD" clId="Web-{65617A3A-FE15-4CF5-849D-78F880DB3375}" dt="2021-10-02T02:31:02.134" v="23" actId="20577"/>
          <ac:spMkLst>
            <pc:docMk/>
            <pc:sldMk cId="0" sldId="281"/>
            <ac:spMk id="3" creationId="{FD318FC8-E5BB-47D9-AC81-B1A033145905}"/>
          </ac:spMkLst>
        </pc:spChg>
      </pc:sldChg>
      <pc:sldChg chg="modSp">
        <pc:chgData name="Li, Yuxuan" userId="S::li4196@purdue.edu::e9347105-be2c-4e39-86e7-b0eec9763b22" providerId="AD" clId="Web-{65617A3A-FE15-4CF5-849D-78F880DB3375}" dt="2021-10-02T02:31:17.744" v="25" actId="1076"/>
        <pc:sldMkLst>
          <pc:docMk/>
          <pc:sldMk cId="4061947669" sldId="331"/>
        </pc:sldMkLst>
        <pc:spChg chg="mod">
          <ac:chgData name="Li, Yuxuan" userId="S::li4196@purdue.edu::e9347105-be2c-4e39-86e7-b0eec9763b22" providerId="AD" clId="Web-{65617A3A-FE15-4CF5-849D-78F880DB3375}" dt="2021-10-02T02:31:09.806" v="24" actId="20577"/>
          <ac:spMkLst>
            <pc:docMk/>
            <pc:sldMk cId="4061947669" sldId="331"/>
            <ac:spMk id="3" creationId="{FD318FC8-E5BB-47D9-AC81-B1A033145905}"/>
          </ac:spMkLst>
        </pc:spChg>
        <pc:picChg chg="mod">
          <ac:chgData name="Li, Yuxuan" userId="S::li4196@purdue.edu::e9347105-be2c-4e39-86e7-b0eec9763b22" providerId="AD" clId="Web-{65617A3A-FE15-4CF5-849D-78F880DB3375}" dt="2021-10-02T02:31:17.744" v="25" actId="1076"/>
          <ac:picMkLst>
            <pc:docMk/>
            <pc:sldMk cId="4061947669" sldId="331"/>
            <ac:picMk id="4" creationId="{9B6811A1-F122-4BD3-9FD8-E58074285C64}"/>
          </ac:picMkLst>
        </pc:picChg>
      </pc:sldChg>
      <pc:sldChg chg="modSp">
        <pc:chgData name="Li, Yuxuan" userId="S::li4196@purdue.edu::e9347105-be2c-4e39-86e7-b0eec9763b22" providerId="AD" clId="Web-{65617A3A-FE15-4CF5-849D-78F880DB3375}" dt="2021-10-02T02:42:26.060" v="201" actId="20577"/>
        <pc:sldMkLst>
          <pc:docMk/>
          <pc:sldMk cId="614680380" sldId="334"/>
        </pc:sldMkLst>
        <pc:spChg chg="mod">
          <ac:chgData name="Li, Yuxuan" userId="S::li4196@purdue.edu::e9347105-be2c-4e39-86e7-b0eec9763b22" providerId="AD" clId="Web-{65617A3A-FE15-4CF5-849D-78F880DB3375}" dt="2021-10-02T02:42:26.060" v="201" actId="20577"/>
          <ac:spMkLst>
            <pc:docMk/>
            <pc:sldMk cId="614680380" sldId="334"/>
            <ac:spMk id="941" creationId="{00000000-0000-0000-0000-000000000000}"/>
          </ac:spMkLst>
        </pc:spChg>
      </pc:sldChg>
      <pc:sldChg chg="addSp delSp modSp">
        <pc:chgData name="Li, Yuxuan" userId="S::li4196@purdue.edu::e9347105-be2c-4e39-86e7-b0eec9763b22" providerId="AD" clId="Web-{65617A3A-FE15-4CF5-849D-78F880DB3375}" dt="2021-10-02T02:40:44.591" v="175" actId="1076"/>
        <pc:sldMkLst>
          <pc:docMk/>
          <pc:sldMk cId="3425667058" sldId="336"/>
        </pc:sldMkLst>
        <pc:spChg chg="add del mod">
          <ac:chgData name="Li, Yuxuan" userId="S::li4196@purdue.edu::e9347105-be2c-4e39-86e7-b0eec9763b22" providerId="AD" clId="Web-{65617A3A-FE15-4CF5-849D-78F880DB3375}" dt="2021-10-02T02:39:47.887" v="156"/>
          <ac:spMkLst>
            <pc:docMk/>
            <pc:sldMk cId="3425667058" sldId="336"/>
            <ac:spMk id="3" creationId="{2A6DF05F-9CE5-45F4-A3C1-76A83C421653}"/>
          </ac:spMkLst>
        </pc:spChg>
        <pc:spChg chg="add mod">
          <ac:chgData name="Li, Yuxuan" userId="S::li4196@purdue.edu::e9347105-be2c-4e39-86e7-b0eec9763b22" providerId="AD" clId="Web-{65617A3A-FE15-4CF5-849D-78F880DB3375}" dt="2021-10-02T02:40:44.591" v="175" actId="1076"/>
          <ac:spMkLst>
            <pc:docMk/>
            <pc:sldMk cId="3425667058" sldId="336"/>
            <ac:spMk id="4" creationId="{16F81F05-2A9C-4AEC-85F5-0F0B8420C7FF}"/>
          </ac:spMkLst>
        </pc:spChg>
        <pc:spChg chg="del mod">
          <ac:chgData name="Li, Yuxuan" userId="S::li4196@purdue.edu::e9347105-be2c-4e39-86e7-b0eec9763b22" providerId="AD" clId="Web-{65617A3A-FE15-4CF5-849D-78F880DB3375}" dt="2021-10-02T02:39:25.793" v="154"/>
          <ac:spMkLst>
            <pc:docMk/>
            <pc:sldMk cId="3425667058" sldId="336"/>
            <ac:spMk id="941" creationId="{00000000-0000-0000-0000-000000000000}"/>
          </ac:spMkLst>
        </pc:spChg>
      </pc:sldChg>
      <pc:sldChg chg="del">
        <pc:chgData name="Li, Yuxuan" userId="S::li4196@purdue.edu::e9347105-be2c-4e39-86e7-b0eec9763b22" providerId="AD" clId="Web-{65617A3A-FE15-4CF5-849D-78F880DB3375}" dt="2021-10-02T02:41:16.700" v="180"/>
        <pc:sldMkLst>
          <pc:docMk/>
          <pc:sldMk cId="568831789" sldId="337"/>
        </pc:sldMkLst>
      </pc:sldChg>
      <pc:sldChg chg="modSp add ord replId">
        <pc:chgData name="Li, Yuxuan" userId="S::li4196@purdue.edu::e9347105-be2c-4e39-86e7-b0eec9763b22" providerId="AD" clId="Web-{65617A3A-FE15-4CF5-849D-78F880DB3375}" dt="2021-10-02T02:41:09.012" v="179" actId="20577"/>
        <pc:sldMkLst>
          <pc:docMk/>
          <pc:sldMk cId="3690326001" sldId="338"/>
        </pc:sldMkLst>
        <pc:spChg chg="mod">
          <ac:chgData name="Li, Yuxuan" userId="S::li4196@purdue.edu::e9347105-be2c-4e39-86e7-b0eec9763b22" providerId="AD" clId="Web-{65617A3A-FE15-4CF5-849D-78F880DB3375}" dt="2021-10-02T02:41:09.012" v="179" actId="20577"/>
          <ac:spMkLst>
            <pc:docMk/>
            <pc:sldMk cId="3690326001" sldId="338"/>
            <ac:spMk id="4" creationId="{16F81F05-2A9C-4AEC-85F5-0F0B8420C7FF}"/>
          </ac:spMkLst>
        </pc:spChg>
      </pc:sldChg>
    </pc:docChg>
  </pc:docChgLst>
  <pc:docChgLst>
    <pc:chgData name="Li, Yuxuan" userId="S::li4196@purdue.edu::e9347105-be2c-4e39-86e7-b0eec9763b22" providerId="AD" clId="Web-{BE7B3DAC-7D3A-9C03-924F-81CD422E22D7}"/>
    <pc:docChg chg="addSld delSld modSld sldOrd">
      <pc:chgData name="Li, Yuxuan" userId="S::li4196@purdue.edu::e9347105-be2c-4e39-86e7-b0eec9763b22" providerId="AD" clId="Web-{BE7B3DAC-7D3A-9C03-924F-81CD422E22D7}" dt="2021-10-03T21:26:57.037" v="2996"/>
      <pc:docMkLst>
        <pc:docMk/>
      </pc:docMkLst>
      <pc:sldChg chg="modSp">
        <pc:chgData name="Li, Yuxuan" userId="S::li4196@purdue.edu::e9347105-be2c-4e39-86e7-b0eec9763b22" providerId="AD" clId="Web-{BE7B3DAC-7D3A-9C03-924F-81CD422E22D7}" dt="2021-10-03T18:34:35.690" v="836" actId="1076"/>
        <pc:sldMkLst>
          <pc:docMk/>
          <pc:sldMk cId="0" sldId="256"/>
        </pc:sldMkLst>
        <pc:spChg chg="mod">
          <ac:chgData name="Li, Yuxuan" userId="S::li4196@purdue.edu::e9347105-be2c-4e39-86e7-b0eec9763b22" providerId="AD" clId="Web-{BE7B3DAC-7D3A-9C03-924F-81CD422E22D7}" dt="2021-10-03T18:34:35.690" v="836" actId="1076"/>
          <ac:spMkLst>
            <pc:docMk/>
            <pc:sldMk cId="0" sldId="256"/>
            <ac:spMk id="2" creationId="{0B25EE73-70F9-44F2-9E8E-FE134CDDDEEE}"/>
          </ac:spMkLst>
        </pc:spChg>
        <pc:spChg chg="mod">
          <ac:chgData name="Li, Yuxuan" userId="S::li4196@purdue.edu::e9347105-be2c-4e39-86e7-b0eec9763b22" providerId="AD" clId="Web-{BE7B3DAC-7D3A-9C03-924F-81CD422E22D7}" dt="2021-10-03T18:34:32.034" v="835" actId="1076"/>
          <ac:spMkLst>
            <pc:docMk/>
            <pc:sldMk cId="0" sldId="256"/>
            <ac:spMk id="316" creationId="{00000000-0000-0000-0000-000000000000}"/>
          </ac:spMkLst>
        </pc:spChg>
      </pc:sldChg>
      <pc:sldChg chg="addSp delSp modSp">
        <pc:chgData name="Li, Yuxuan" userId="S::li4196@purdue.edu::e9347105-be2c-4e39-86e7-b0eec9763b22" providerId="AD" clId="Web-{BE7B3DAC-7D3A-9C03-924F-81CD422E22D7}" dt="2021-10-03T18:08:56.818" v="717" actId="14100"/>
        <pc:sldMkLst>
          <pc:docMk/>
          <pc:sldMk cId="0" sldId="257"/>
        </pc:sldMkLst>
        <pc:spChg chg="add del mod">
          <ac:chgData name="Li, Yuxuan" userId="S::li4196@purdue.edu::e9347105-be2c-4e39-86e7-b0eec9763b22" providerId="AD" clId="Web-{BE7B3DAC-7D3A-9C03-924F-81CD422E22D7}" dt="2021-10-03T18:06:22.302" v="643"/>
          <ac:spMkLst>
            <pc:docMk/>
            <pc:sldMk cId="0" sldId="257"/>
            <ac:spMk id="7" creationId="{B2F1ECA5-D284-49A3-AF1E-59FFD18490C0}"/>
          </ac:spMkLst>
        </pc:spChg>
        <pc:spChg chg="mod">
          <ac:chgData name="Li, Yuxuan" userId="S::li4196@purdue.edu::e9347105-be2c-4e39-86e7-b0eec9763b22" providerId="AD" clId="Web-{BE7B3DAC-7D3A-9C03-924F-81CD422E22D7}" dt="2021-10-03T18:08:56.818" v="717" actId="14100"/>
          <ac:spMkLst>
            <pc:docMk/>
            <pc:sldMk cId="0" sldId="257"/>
            <ac:spMk id="472" creationId="{00000000-0000-0000-0000-000000000000}"/>
          </ac:spMkLst>
        </pc:spChg>
        <pc:picChg chg="mod">
          <ac:chgData name="Li, Yuxuan" userId="S::li4196@purdue.edu::e9347105-be2c-4e39-86e7-b0eec9763b22" providerId="AD" clId="Web-{BE7B3DAC-7D3A-9C03-924F-81CD422E22D7}" dt="2021-10-03T18:07:49.646" v="689" actId="1076"/>
          <ac:picMkLst>
            <pc:docMk/>
            <pc:sldMk cId="0" sldId="257"/>
            <ac:picMk id="2" creationId="{09BC5024-B60C-4F4B-8425-BC7CEF7CBD82}"/>
          </ac:picMkLst>
        </pc:picChg>
        <pc:picChg chg="mod">
          <ac:chgData name="Li, Yuxuan" userId="S::li4196@purdue.edu::e9347105-be2c-4e39-86e7-b0eec9763b22" providerId="AD" clId="Web-{BE7B3DAC-7D3A-9C03-924F-81CD422E22D7}" dt="2021-10-03T18:07:53.568" v="691" actId="1076"/>
          <ac:picMkLst>
            <pc:docMk/>
            <pc:sldMk cId="0" sldId="257"/>
            <ac:picMk id="3" creationId="{7BF9BFA3-3D17-7A40-8860-CCF9E1B9AFE4}"/>
          </ac:picMkLst>
        </pc:picChg>
        <pc:picChg chg="mod">
          <ac:chgData name="Li, Yuxuan" userId="S::li4196@purdue.edu::e9347105-be2c-4e39-86e7-b0eec9763b22" providerId="AD" clId="Web-{BE7B3DAC-7D3A-9C03-924F-81CD422E22D7}" dt="2021-10-03T18:07:53.490" v="690" actId="1076"/>
          <ac:picMkLst>
            <pc:docMk/>
            <pc:sldMk cId="0" sldId="257"/>
            <ac:picMk id="4" creationId="{8F043541-2F82-4750-A35C-4D678518B331}"/>
          </ac:picMkLst>
        </pc:picChg>
        <pc:picChg chg="add del mod">
          <ac:chgData name="Li, Yuxuan" userId="S::li4196@purdue.edu::e9347105-be2c-4e39-86e7-b0eec9763b22" providerId="AD" clId="Web-{BE7B3DAC-7D3A-9C03-924F-81CD422E22D7}" dt="2021-10-03T18:01:57.428" v="584"/>
          <ac:picMkLst>
            <pc:docMk/>
            <pc:sldMk cId="0" sldId="257"/>
            <ac:picMk id="5" creationId="{B2091371-A709-40ED-A738-AD2419BFC597}"/>
          </ac:picMkLst>
        </pc:picChg>
        <pc:picChg chg="add mod">
          <ac:chgData name="Li, Yuxuan" userId="S::li4196@purdue.edu::e9347105-be2c-4e39-86e7-b0eec9763b22" providerId="AD" clId="Web-{BE7B3DAC-7D3A-9C03-924F-81CD422E22D7}" dt="2021-10-03T18:07:55.271" v="692" actId="1076"/>
          <ac:picMkLst>
            <pc:docMk/>
            <pc:sldMk cId="0" sldId="257"/>
            <ac:picMk id="6" creationId="{1083FF7A-7C20-4F6D-86D3-6D7B02FF670A}"/>
          </ac:picMkLst>
        </pc:picChg>
      </pc:sldChg>
      <pc:sldChg chg="modSp">
        <pc:chgData name="Li, Yuxuan" userId="S::li4196@purdue.edu::e9347105-be2c-4e39-86e7-b0eec9763b22" providerId="AD" clId="Web-{BE7B3DAC-7D3A-9C03-924F-81CD422E22D7}" dt="2021-10-03T16:25:02.485" v="4" actId="20577"/>
        <pc:sldMkLst>
          <pc:docMk/>
          <pc:sldMk cId="0" sldId="266"/>
        </pc:sldMkLst>
        <pc:spChg chg="mod">
          <ac:chgData name="Li, Yuxuan" userId="S::li4196@purdue.edu::e9347105-be2c-4e39-86e7-b0eec9763b22" providerId="AD" clId="Web-{BE7B3DAC-7D3A-9C03-924F-81CD422E22D7}" dt="2021-10-03T16:25:02.485" v="4" actId="20577"/>
          <ac:spMkLst>
            <pc:docMk/>
            <pc:sldMk cId="0" sldId="266"/>
            <ac:spMk id="783" creationId="{00000000-0000-0000-0000-000000000000}"/>
          </ac:spMkLst>
        </pc:spChg>
      </pc:sldChg>
      <pc:sldChg chg="addSp delSp modSp">
        <pc:chgData name="Li, Yuxuan" userId="S::li4196@purdue.edu::e9347105-be2c-4e39-86e7-b0eec9763b22" providerId="AD" clId="Web-{BE7B3DAC-7D3A-9C03-924F-81CD422E22D7}" dt="2021-10-03T17:27:10.963" v="455"/>
        <pc:sldMkLst>
          <pc:docMk/>
          <pc:sldMk cId="0" sldId="267"/>
        </pc:sldMkLst>
        <pc:spChg chg="del">
          <ac:chgData name="Li, Yuxuan" userId="S::li4196@purdue.edu::e9347105-be2c-4e39-86e7-b0eec9763b22" providerId="AD" clId="Web-{BE7B3DAC-7D3A-9C03-924F-81CD422E22D7}" dt="2021-10-03T17:09:07.169" v="243"/>
          <ac:spMkLst>
            <pc:docMk/>
            <pc:sldMk cId="0" sldId="267"/>
            <ac:spMk id="2" creationId="{027F17D0-0DA1-4E4D-849C-99C34437D57B}"/>
          </ac:spMkLst>
        </pc:spChg>
        <pc:spChg chg="del">
          <ac:chgData name="Li, Yuxuan" userId="S::li4196@purdue.edu::e9347105-be2c-4e39-86e7-b0eec9763b22" providerId="AD" clId="Web-{BE7B3DAC-7D3A-9C03-924F-81CD422E22D7}" dt="2021-10-03T17:09:10.653" v="245"/>
          <ac:spMkLst>
            <pc:docMk/>
            <pc:sldMk cId="0" sldId="267"/>
            <ac:spMk id="3" creationId="{B2303699-D215-4657-8020-BDB4388292A0}"/>
          </ac:spMkLst>
        </pc:spChg>
        <pc:spChg chg="add mod">
          <ac:chgData name="Li, Yuxuan" userId="S::li4196@purdue.edu::e9347105-be2c-4e39-86e7-b0eec9763b22" providerId="AD" clId="Web-{BE7B3DAC-7D3A-9C03-924F-81CD422E22D7}" dt="2021-10-03T17:18:15.980" v="324" actId="1076"/>
          <ac:spMkLst>
            <pc:docMk/>
            <pc:sldMk cId="0" sldId="267"/>
            <ac:spMk id="4" creationId="{BB3DB66E-BA34-4FA2-B0DD-B7393F6CC011}"/>
          </ac:spMkLst>
        </pc:spChg>
        <pc:spChg chg="add mod">
          <ac:chgData name="Li, Yuxuan" userId="S::li4196@purdue.edu::e9347105-be2c-4e39-86e7-b0eec9763b22" providerId="AD" clId="Web-{BE7B3DAC-7D3A-9C03-924F-81CD422E22D7}" dt="2021-10-03T17:27:01.791" v="452" actId="20577"/>
          <ac:spMkLst>
            <pc:docMk/>
            <pc:sldMk cId="0" sldId="267"/>
            <ac:spMk id="5" creationId="{13234CC3-177D-4922-9418-378DB99CC1CD}"/>
          </ac:spMkLst>
        </pc:spChg>
        <pc:spChg chg="mod ord">
          <ac:chgData name="Li, Yuxuan" userId="S::li4196@purdue.edu::e9347105-be2c-4e39-86e7-b0eec9763b22" providerId="AD" clId="Web-{BE7B3DAC-7D3A-9C03-924F-81CD422E22D7}" dt="2021-10-03T17:16:47.730" v="302" actId="1076"/>
          <ac:spMkLst>
            <pc:docMk/>
            <pc:sldMk cId="0" sldId="267"/>
            <ac:spMk id="6" creationId="{FED0A62F-E3B2-4B59-B020-1B35CDD18E03}"/>
          </ac:spMkLst>
        </pc:spChg>
        <pc:spChg chg="add mod">
          <ac:chgData name="Li, Yuxuan" userId="S::li4196@purdue.edu::e9347105-be2c-4e39-86e7-b0eec9763b22" providerId="AD" clId="Web-{BE7B3DAC-7D3A-9C03-924F-81CD422E22D7}" dt="2021-10-03T17:18:23.464" v="326" actId="1076"/>
          <ac:spMkLst>
            <pc:docMk/>
            <pc:sldMk cId="0" sldId="267"/>
            <ac:spMk id="8" creationId="{13B75B1F-0147-4A95-BD87-B66870B6A284}"/>
          </ac:spMkLst>
        </pc:spChg>
        <pc:spChg chg="del mod">
          <ac:chgData name="Li, Yuxuan" userId="S::li4196@purdue.edu::e9347105-be2c-4e39-86e7-b0eec9763b22" providerId="AD" clId="Web-{BE7B3DAC-7D3A-9C03-924F-81CD422E22D7}" dt="2021-10-03T17:17:38.402" v="315"/>
          <ac:spMkLst>
            <pc:docMk/>
            <pc:sldMk cId="0" sldId="267"/>
            <ac:spMk id="13" creationId="{F429F8BC-70D7-48BC-A70D-E4D14122DDD7}"/>
          </ac:spMkLst>
        </pc:spChg>
        <pc:spChg chg="mod ord">
          <ac:chgData name="Li, Yuxuan" userId="S::li4196@purdue.edu::e9347105-be2c-4e39-86e7-b0eec9763b22" providerId="AD" clId="Web-{BE7B3DAC-7D3A-9C03-924F-81CD422E22D7}" dt="2021-10-03T17:16:28.699" v="294" actId="1076"/>
          <ac:spMkLst>
            <pc:docMk/>
            <pc:sldMk cId="0" sldId="267"/>
            <ac:spMk id="15" creationId="{04D83B26-6F61-4F23-BA6E-97A94C5CC753}"/>
          </ac:spMkLst>
        </pc:spChg>
        <pc:spChg chg="mod">
          <ac:chgData name="Li, Yuxuan" userId="S::li4196@purdue.edu::e9347105-be2c-4e39-86e7-b0eec9763b22" providerId="AD" clId="Web-{BE7B3DAC-7D3A-9C03-924F-81CD422E22D7}" dt="2021-10-03T17:18:28.699" v="327" actId="1076"/>
          <ac:spMkLst>
            <pc:docMk/>
            <pc:sldMk cId="0" sldId="267"/>
            <ac:spMk id="17" creationId="{BAD94F17-87DE-4367-836E-1ADC72098043}"/>
          </ac:spMkLst>
        </pc:spChg>
        <pc:spChg chg="mod">
          <ac:chgData name="Li, Yuxuan" userId="S::li4196@purdue.edu::e9347105-be2c-4e39-86e7-b0eec9763b22" providerId="AD" clId="Web-{BE7B3DAC-7D3A-9C03-924F-81CD422E22D7}" dt="2021-10-03T17:16:22.699" v="291" actId="1076"/>
          <ac:spMkLst>
            <pc:docMk/>
            <pc:sldMk cId="0" sldId="267"/>
            <ac:spMk id="18" creationId="{35004952-113C-4330-A677-98A7CD63A6CB}"/>
          </ac:spMkLst>
        </pc:spChg>
        <pc:spChg chg="del">
          <ac:chgData name="Li, Yuxuan" userId="S::li4196@purdue.edu::e9347105-be2c-4e39-86e7-b0eec9763b22" providerId="AD" clId="Web-{BE7B3DAC-7D3A-9C03-924F-81CD422E22D7}" dt="2021-10-03T17:09:10.591" v="244"/>
          <ac:spMkLst>
            <pc:docMk/>
            <pc:sldMk cId="0" sldId="267"/>
            <ac:spMk id="19" creationId="{5D2759E7-A14B-4489-9A27-F2FC8A20BEBD}"/>
          </ac:spMkLst>
        </pc:spChg>
        <pc:spChg chg="del mod">
          <ac:chgData name="Li, Yuxuan" userId="S::li4196@purdue.edu::e9347105-be2c-4e39-86e7-b0eec9763b22" providerId="AD" clId="Web-{BE7B3DAC-7D3A-9C03-924F-81CD422E22D7}" dt="2021-10-03T17:17:38.402" v="313"/>
          <ac:spMkLst>
            <pc:docMk/>
            <pc:sldMk cId="0" sldId="267"/>
            <ac:spMk id="20" creationId="{95877909-32EB-4981-A918-91628710E5D0}"/>
          </ac:spMkLst>
        </pc:spChg>
        <pc:spChg chg="del">
          <ac:chgData name="Li, Yuxuan" userId="S::li4196@purdue.edu::e9347105-be2c-4e39-86e7-b0eec9763b22" providerId="AD" clId="Web-{BE7B3DAC-7D3A-9C03-924F-81CD422E22D7}" dt="2021-10-03T17:15:47.918" v="282"/>
          <ac:spMkLst>
            <pc:docMk/>
            <pc:sldMk cId="0" sldId="267"/>
            <ac:spMk id="22" creationId="{510B924E-9758-48F4-9123-3A6702315C5D}"/>
          </ac:spMkLst>
        </pc:spChg>
        <pc:spChg chg="del mod">
          <ac:chgData name="Li, Yuxuan" userId="S::li4196@purdue.edu::e9347105-be2c-4e39-86e7-b0eec9763b22" providerId="AD" clId="Web-{BE7B3DAC-7D3A-9C03-924F-81CD422E22D7}" dt="2021-10-03T17:17:38.402" v="316"/>
          <ac:spMkLst>
            <pc:docMk/>
            <pc:sldMk cId="0" sldId="267"/>
            <ac:spMk id="23" creationId="{A99D1C6C-83F7-4A22-B44C-D3347B3FF435}"/>
          </ac:spMkLst>
        </pc:spChg>
        <pc:spChg chg="add del mod">
          <ac:chgData name="Li, Yuxuan" userId="S::li4196@purdue.edu::e9347105-be2c-4e39-86e7-b0eec9763b22" providerId="AD" clId="Web-{BE7B3DAC-7D3A-9C03-924F-81CD422E22D7}" dt="2021-10-03T17:00:12.936" v="182"/>
          <ac:spMkLst>
            <pc:docMk/>
            <pc:sldMk cId="0" sldId="267"/>
            <ac:spMk id="26" creationId="{3D756E5E-5562-4C7A-A8F7-F259A8393B41}"/>
          </ac:spMkLst>
        </pc:spChg>
        <pc:spChg chg="add del">
          <ac:chgData name="Li, Yuxuan" userId="S::li4196@purdue.edu::e9347105-be2c-4e39-86e7-b0eec9763b22" providerId="AD" clId="Web-{BE7B3DAC-7D3A-9C03-924F-81CD422E22D7}" dt="2021-10-03T17:16:54.980" v="304"/>
          <ac:spMkLst>
            <pc:docMk/>
            <pc:sldMk cId="0" sldId="267"/>
            <ac:spMk id="35" creationId="{B58B5739-F82B-41DA-B190-DF6BC952E073}"/>
          </ac:spMkLst>
        </pc:spChg>
        <pc:spChg chg="mod">
          <ac:chgData name="Li, Yuxuan" userId="S::li4196@purdue.edu::e9347105-be2c-4e39-86e7-b0eec9763b22" providerId="AD" clId="Web-{BE7B3DAC-7D3A-9C03-924F-81CD422E22D7}" dt="2021-10-03T17:18:39.777" v="329" actId="1076"/>
          <ac:spMkLst>
            <pc:docMk/>
            <pc:sldMk cId="0" sldId="267"/>
            <ac:spMk id="858" creationId="{00000000-0000-0000-0000-000000000000}"/>
          </ac:spMkLst>
        </pc:spChg>
        <pc:spChg chg="mod">
          <ac:chgData name="Li, Yuxuan" userId="S::li4196@purdue.edu::e9347105-be2c-4e39-86e7-b0eec9763b22" providerId="AD" clId="Web-{BE7B3DAC-7D3A-9C03-924F-81CD422E22D7}" dt="2021-10-03T17:27:10.963" v="455"/>
          <ac:spMkLst>
            <pc:docMk/>
            <pc:sldMk cId="0" sldId="267"/>
            <ac:spMk id="859" creationId="{00000000-0000-0000-0000-000000000000}"/>
          </ac:spMkLst>
        </pc:spChg>
        <pc:spChg chg="mod">
          <ac:chgData name="Li, Yuxuan" userId="S::li4196@purdue.edu::e9347105-be2c-4e39-86e7-b0eec9763b22" providerId="AD" clId="Web-{BE7B3DAC-7D3A-9C03-924F-81CD422E22D7}" dt="2021-10-03T17:18:48.199" v="330" actId="1076"/>
          <ac:spMkLst>
            <pc:docMk/>
            <pc:sldMk cId="0" sldId="267"/>
            <ac:spMk id="864" creationId="{00000000-0000-0000-0000-000000000000}"/>
          </ac:spMkLst>
        </pc:spChg>
        <pc:picChg chg="mod">
          <ac:chgData name="Li, Yuxuan" userId="S::li4196@purdue.edu::e9347105-be2c-4e39-86e7-b0eec9763b22" providerId="AD" clId="Web-{BE7B3DAC-7D3A-9C03-924F-81CD422E22D7}" dt="2021-10-03T17:18:48.246" v="332" actId="1076"/>
          <ac:picMkLst>
            <pc:docMk/>
            <pc:sldMk cId="0" sldId="267"/>
            <ac:picMk id="7" creationId="{6B99C7AF-CAE9-4627-9E5B-F72B9AB26506}"/>
          </ac:picMkLst>
        </pc:picChg>
        <pc:picChg chg="mod">
          <ac:chgData name="Li, Yuxuan" userId="S::li4196@purdue.edu::e9347105-be2c-4e39-86e7-b0eec9763b22" providerId="AD" clId="Web-{BE7B3DAC-7D3A-9C03-924F-81CD422E22D7}" dt="2021-10-03T17:18:48.230" v="331" actId="1076"/>
          <ac:picMkLst>
            <pc:docMk/>
            <pc:sldMk cId="0" sldId="267"/>
            <ac:picMk id="9" creationId="{0C2E29A8-C7CD-4489-BDC1-6C426D7CC59C}"/>
          </ac:picMkLst>
        </pc:picChg>
        <pc:picChg chg="mod">
          <ac:chgData name="Li, Yuxuan" userId="S::li4196@purdue.edu::e9347105-be2c-4e39-86e7-b0eec9763b22" providerId="AD" clId="Web-{BE7B3DAC-7D3A-9C03-924F-81CD422E22D7}" dt="2021-10-03T17:18:48.277" v="333" actId="1076"/>
          <ac:picMkLst>
            <pc:docMk/>
            <pc:sldMk cId="0" sldId="267"/>
            <ac:picMk id="10" creationId="{5E001604-3227-4459-9D6F-C39C8A607DF5}"/>
          </ac:picMkLst>
        </pc:picChg>
        <pc:picChg chg="del mod">
          <ac:chgData name="Li, Yuxuan" userId="S::li4196@purdue.edu::e9347105-be2c-4e39-86e7-b0eec9763b22" providerId="AD" clId="Web-{BE7B3DAC-7D3A-9C03-924F-81CD422E22D7}" dt="2021-10-03T17:15:00.871" v="268"/>
          <ac:picMkLst>
            <pc:docMk/>
            <pc:sldMk cId="0" sldId="267"/>
            <ac:picMk id="11" creationId="{BF6BF3B8-A446-441F-BBFE-0BBF8D76A4EF}"/>
          </ac:picMkLst>
        </pc:picChg>
        <pc:picChg chg="del">
          <ac:chgData name="Li, Yuxuan" userId="S::li4196@purdue.edu::e9347105-be2c-4e39-86e7-b0eec9763b22" providerId="AD" clId="Web-{BE7B3DAC-7D3A-9C03-924F-81CD422E22D7}" dt="2021-10-03T17:09:14.200" v="247"/>
          <ac:picMkLst>
            <pc:docMk/>
            <pc:sldMk cId="0" sldId="267"/>
            <ac:picMk id="12" creationId="{5BBA83F6-CBFB-4AE1-97F9-FC0FB248D10B}"/>
          </ac:picMkLst>
        </pc:picChg>
        <pc:picChg chg="del mod">
          <ac:chgData name="Li, Yuxuan" userId="S::li4196@purdue.edu::e9347105-be2c-4e39-86e7-b0eec9763b22" providerId="AD" clId="Web-{BE7B3DAC-7D3A-9C03-924F-81CD422E22D7}" dt="2021-10-03T17:17:38.402" v="314"/>
          <ac:picMkLst>
            <pc:docMk/>
            <pc:sldMk cId="0" sldId="267"/>
            <ac:picMk id="14" creationId="{B1E94374-98AA-4D82-9960-A96664286336}"/>
          </ac:picMkLst>
        </pc:picChg>
        <pc:picChg chg="add mod">
          <ac:chgData name="Li, Yuxuan" userId="S::li4196@purdue.edu::e9347105-be2c-4e39-86e7-b0eec9763b22" providerId="AD" clId="Web-{BE7B3DAC-7D3A-9C03-924F-81CD422E22D7}" dt="2021-10-03T17:19:02.949" v="338" actId="1076"/>
          <ac:picMkLst>
            <pc:docMk/>
            <pc:sldMk cId="0" sldId="267"/>
            <ac:picMk id="16" creationId="{523EEF25-7FDD-419A-A1E3-B05053BA4FC2}"/>
          </ac:picMkLst>
        </pc:picChg>
        <pc:picChg chg="add mod">
          <ac:chgData name="Li, Yuxuan" userId="S::li4196@purdue.edu::e9347105-be2c-4e39-86e7-b0eec9763b22" providerId="AD" clId="Web-{BE7B3DAC-7D3A-9C03-924F-81CD422E22D7}" dt="2021-10-03T17:16:51.449" v="303" actId="1076"/>
          <ac:picMkLst>
            <pc:docMk/>
            <pc:sldMk cId="0" sldId="267"/>
            <ac:picMk id="21" creationId="{084C0132-EFB6-48F9-81F3-1FE423814E08}"/>
          </ac:picMkLst>
        </pc:picChg>
        <pc:picChg chg="del mod">
          <ac:chgData name="Li, Yuxuan" userId="S::li4196@purdue.edu::e9347105-be2c-4e39-86e7-b0eec9763b22" providerId="AD" clId="Web-{BE7B3DAC-7D3A-9C03-924F-81CD422E22D7}" dt="2021-10-03T17:09:10.700" v="246"/>
          <ac:picMkLst>
            <pc:docMk/>
            <pc:sldMk cId="0" sldId="267"/>
            <ac:picMk id="25" creationId="{E5F7BA34-776E-40B7-A406-7D92157E50E3}"/>
          </ac:picMkLst>
        </pc:picChg>
      </pc:sldChg>
      <pc:sldChg chg="modSp">
        <pc:chgData name="Li, Yuxuan" userId="S::li4196@purdue.edu::e9347105-be2c-4e39-86e7-b0eec9763b22" providerId="AD" clId="Web-{BE7B3DAC-7D3A-9C03-924F-81CD422E22D7}" dt="2021-10-03T19:36:48.420" v="1492" actId="20577"/>
        <pc:sldMkLst>
          <pc:docMk/>
          <pc:sldMk cId="0" sldId="268"/>
        </pc:sldMkLst>
        <pc:spChg chg="mod">
          <ac:chgData name="Li, Yuxuan" userId="S::li4196@purdue.edu::e9347105-be2c-4e39-86e7-b0eec9763b22" providerId="AD" clId="Web-{BE7B3DAC-7D3A-9C03-924F-81CD422E22D7}" dt="2021-10-03T19:36:48.420" v="1492" actId="20577"/>
          <ac:spMkLst>
            <pc:docMk/>
            <pc:sldMk cId="0" sldId="268"/>
            <ac:spMk id="49" creationId="{4200EE9E-2ED1-4598-8AC0-5770C4FEDAD2}"/>
          </ac:spMkLst>
        </pc:spChg>
        <pc:spChg chg="mod">
          <ac:chgData name="Li, Yuxuan" userId="S::li4196@purdue.edu::e9347105-be2c-4e39-86e7-b0eec9763b22" providerId="AD" clId="Web-{BE7B3DAC-7D3A-9C03-924F-81CD422E22D7}" dt="2021-10-03T16:30:28.953" v="18" actId="1076"/>
          <ac:spMkLst>
            <pc:docMk/>
            <pc:sldMk cId="0" sldId="268"/>
            <ac:spMk id="874" creationId="{00000000-0000-0000-0000-000000000000}"/>
          </ac:spMkLst>
        </pc:spChg>
      </pc:sldChg>
      <pc:sldChg chg="addSp delSp modSp del">
        <pc:chgData name="Li, Yuxuan" userId="S::li4196@purdue.edu::e9347105-be2c-4e39-86e7-b0eec9763b22" providerId="AD" clId="Web-{BE7B3DAC-7D3A-9C03-924F-81CD422E22D7}" dt="2021-10-03T19:03:35.547" v="1079"/>
        <pc:sldMkLst>
          <pc:docMk/>
          <pc:sldMk cId="0" sldId="270"/>
        </pc:sldMkLst>
        <pc:spChg chg="mod">
          <ac:chgData name="Li, Yuxuan" userId="S::li4196@purdue.edu::e9347105-be2c-4e39-86e7-b0eec9763b22" providerId="AD" clId="Web-{BE7B3DAC-7D3A-9C03-924F-81CD422E22D7}" dt="2021-10-03T18:27:06.769" v="748" actId="1076"/>
          <ac:spMkLst>
            <pc:docMk/>
            <pc:sldMk cId="0" sldId="270"/>
            <ac:spMk id="914" creationId="{00000000-0000-0000-0000-000000000000}"/>
          </ac:spMkLst>
        </pc:spChg>
        <pc:spChg chg="del">
          <ac:chgData name="Li, Yuxuan" userId="S::li4196@purdue.edu::e9347105-be2c-4e39-86e7-b0eec9763b22" providerId="AD" clId="Web-{BE7B3DAC-7D3A-9C03-924F-81CD422E22D7}" dt="2021-10-03T18:26:08.004" v="722"/>
          <ac:spMkLst>
            <pc:docMk/>
            <pc:sldMk cId="0" sldId="270"/>
            <ac:spMk id="915" creationId="{00000000-0000-0000-0000-000000000000}"/>
          </ac:spMkLst>
        </pc:spChg>
        <pc:spChg chg="del">
          <ac:chgData name="Li, Yuxuan" userId="S::li4196@purdue.edu::e9347105-be2c-4e39-86e7-b0eec9763b22" providerId="AD" clId="Web-{BE7B3DAC-7D3A-9C03-924F-81CD422E22D7}" dt="2021-10-03T18:26:44.910" v="740"/>
          <ac:spMkLst>
            <pc:docMk/>
            <pc:sldMk cId="0" sldId="270"/>
            <ac:spMk id="916" creationId="{00000000-0000-0000-0000-000000000000}"/>
          </ac:spMkLst>
        </pc:spChg>
        <pc:spChg chg="del">
          <ac:chgData name="Li, Yuxuan" userId="S::li4196@purdue.edu::e9347105-be2c-4e39-86e7-b0eec9763b22" providerId="AD" clId="Web-{BE7B3DAC-7D3A-9C03-924F-81CD422E22D7}" dt="2021-10-03T18:26:08.191" v="723"/>
          <ac:spMkLst>
            <pc:docMk/>
            <pc:sldMk cId="0" sldId="270"/>
            <ac:spMk id="918" creationId="{00000000-0000-0000-0000-000000000000}"/>
          </ac:spMkLst>
        </pc:spChg>
        <pc:spChg chg="del">
          <ac:chgData name="Li, Yuxuan" userId="S::li4196@purdue.edu::e9347105-be2c-4e39-86e7-b0eec9763b22" providerId="AD" clId="Web-{BE7B3DAC-7D3A-9C03-924F-81CD422E22D7}" dt="2021-10-03T18:26:15.347" v="725"/>
          <ac:spMkLst>
            <pc:docMk/>
            <pc:sldMk cId="0" sldId="270"/>
            <ac:spMk id="919" creationId="{00000000-0000-0000-0000-000000000000}"/>
          </ac:spMkLst>
        </pc:spChg>
        <pc:spChg chg="del">
          <ac:chgData name="Li, Yuxuan" userId="S::li4196@purdue.edu::e9347105-be2c-4e39-86e7-b0eec9763b22" providerId="AD" clId="Web-{BE7B3DAC-7D3A-9C03-924F-81CD422E22D7}" dt="2021-10-03T18:26:18.832" v="726"/>
          <ac:spMkLst>
            <pc:docMk/>
            <pc:sldMk cId="0" sldId="270"/>
            <ac:spMk id="920" creationId="{00000000-0000-0000-0000-000000000000}"/>
          </ac:spMkLst>
        </pc:spChg>
        <pc:spChg chg="del">
          <ac:chgData name="Li, Yuxuan" userId="S::li4196@purdue.edu::e9347105-be2c-4e39-86e7-b0eec9763b22" providerId="AD" clId="Web-{BE7B3DAC-7D3A-9C03-924F-81CD422E22D7}" dt="2021-10-03T18:26:11.660" v="724"/>
          <ac:spMkLst>
            <pc:docMk/>
            <pc:sldMk cId="0" sldId="270"/>
            <ac:spMk id="921" creationId="{00000000-0000-0000-0000-000000000000}"/>
          </ac:spMkLst>
        </pc:spChg>
        <pc:spChg chg="del">
          <ac:chgData name="Li, Yuxuan" userId="S::li4196@purdue.edu::e9347105-be2c-4e39-86e7-b0eec9763b22" providerId="AD" clId="Web-{BE7B3DAC-7D3A-9C03-924F-81CD422E22D7}" dt="2021-10-03T18:26:41.441" v="739"/>
          <ac:spMkLst>
            <pc:docMk/>
            <pc:sldMk cId="0" sldId="270"/>
            <ac:spMk id="922" creationId="{00000000-0000-0000-0000-000000000000}"/>
          </ac:spMkLst>
        </pc:spChg>
        <pc:spChg chg="del">
          <ac:chgData name="Li, Yuxuan" userId="S::li4196@purdue.edu::e9347105-be2c-4e39-86e7-b0eec9763b22" providerId="AD" clId="Web-{BE7B3DAC-7D3A-9C03-924F-81CD422E22D7}" dt="2021-10-03T18:26:41.441" v="738"/>
          <ac:spMkLst>
            <pc:docMk/>
            <pc:sldMk cId="0" sldId="270"/>
            <ac:spMk id="923" creationId="{00000000-0000-0000-0000-000000000000}"/>
          </ac:spMkLst>
        </pc:spChg>
        <pc:spChg chg="del">
          <ac:chgData name="Li, Yuxuan" userId="S::li4196@purdue.edu::e9347105-be2c-4e39-86e7-b0eec9763b22" providerId="AD" clId="Web-{BE7B3DAC-7D3A-9C03-924F-81CD422E22D7}" dt="2021-10-03T18:26:41.441" v="737"/>
          <ac:spMkLst>
            <pc:docMk/>
            <pc:sldMk cId="0" sldId="270"/>
            <ac:spMk id="924" creationId="{00000000-0000-0000-0000-000000000000}"/>
          </ac:spMkLst>
        </pc:spChg>
        <pc:spChg chg="del">
          <ac:chgData name="Li, Yuxuan" userId="S::li4196@purdue.edu::e9347105-be2c-4e39-86e7-b0eec9763b22" providerId="AD" clId="Web-{BE7B3DAC-7D3A-9C03-924F-81CD422E22D7}" dt="2021-10-03T18:26:41.441" v="736"/>
          <ac:spMkLst>
            <pc:docMk/>
            <pc:sldMk cId="0" sldId="270"/>
            <ac:spMk id="925" creationId="{00000000-0000-0000-0000-000000000000}"/>
          </ac:spMkLst>
        </pc:spChg>
        <pc:spChg chg="del">
          <ac:chgData name="Li, Yuxuan" userId="S::li4196@purdue.edu::e9347105-be2c-4e39-86e7-b0eec9763b22" providerId="AD" clId="Web-{BE7B3DAC-7D3A-9C03-924F-81CD422E22D7}" dt="2021-10-03T17:27:49.994" v="456"/>
          <ac:spMkLst>
            <pc:docMk/>
            <pc:sldMk cId="0" sldId="270"/>
            <ac:spMk id="926" creationId="{00000000-0000-0000-0000-000000000000}"/>
          </ac:spMkLst>
        </pc:spChg>
        <pc:spChg chg="del">
          <ac:chgData name="Li, Yuxuan" userId="S::li4196@purdue.edu::e9347105-be2c-4e39-86e7-b0eec9763b22" providerId="AD" clId="Web-{BE7B3DAC-7D3A-9C03-924F-81CD422E22D7}" dt="2021-10-03T18:26:41.441" v="735"/>
          <ac:spMkLst>
            <pc:docMk/>
            <pc:sldMk cId="0" sldId="270"/>
            <ac:spMk id="927" creationId="{00000000-0000-0000-0000-000000000000}"/>
          </ac:spMkLst>
        </pc:spChg>
        <pc:spChg chg="del">
          <ac:chgData name="Li, Yuxuan" userId="S::li4196@purdue.edu::e9347105-be2c-4e39-86e7-b0eec9763b22" providerId="AD" clId="Web-{BE7B3DAC-7D3A-9C03-924F-81CD422E22D7}" dt="2021-10-03T18:26:41.441" v="734"/>
          <ac:spMkLst>
            <pc:docMk/>
            <pc:sldMk cId="0" sldId="270"/>
            <ac:spMk id="928" creationId="{00000000-0000-0000-0000-000000000000}"/>
          </ac:spMkLst>
        </pc:spChg>
        <pc:grpChg chg="del">
          <ac:chgData name="Li, Yuxuan" userId="S::li4196@purdue.edu::e9347105-be2c-4e39-86e7-b0eec9763b22" providerId="AD" clId="Web-{BE7B3DAC-7D3A-9C03-924F-81CD422E22D7}" dt="2021-10-03T18:26:41.441" v="733"/>
          <ac:grpSpMkLst>
            <pc:docMk/>
            <pc:sldMk cId="0" sldId="270"/>
            <ac:grpSpMk id="929" creationId="{00000000-0000-0000-0000-000000000000}"/>
          </ac:grpSpMkLst>
        </pc:grpChg>
        <pc:grpChg chg="del">
          <ac:chgData name="Li, Yuxuan" userId="S::li4196@purdue.edu::e9347105-be2c-4e39-86e7-b0eec9763b22" providerId="AD" clId="Web-{BE7B3DAC-7D3A-9C03-924F-81CD422E22D7}" dt="2021-10-03T18:26:41.425" v="732"/>
          <ac:grpSpMkLst>
            <pc:docMk/>
            <pc:sldMk cId="0" sldId="270"/>
            <ac:grpSpMk id="932" creationId="{00000000-0000-0000-0000-000000000000}"/>
          </ac:grpSpMkLst>
        </pc:grpChg>
        <pc:picChg chg="add del mod">
          <ac:chgData name="Li, Yuxuan" userId="S::li4196@purdue.edu::e9347105-be2c-4e39-86e7-b0eec9763b22" providerId="AD" clId="Web-{BE7B3DAC-7D3A-9C03-924F-81CD422E22D7}" dt="2021-10-03T18:27:48.957" v="761"/>
          <ac:picMkLst>
            <pc:docMk/>
            <pc:sldMk cId="0" sldId="270"/>
            <ac:picMk id="2" creationId="{C2959835-FAAF-4298-96AE-08F3AFACFA46}"/>
          </ac:picMkLst>
        </pc:picChg>
        <pc:picChg chg="add del mod">
          <ac:chgData name="Li, Yuxuan" userId="S::li4196@purdue.edu::e9347105-be2c-4e39-86e7-b0eec9763b22" providerId="AD" clId="Web-{BE7B3DAC-7D3A-9C03-924F-81CD422E22D7}" dt="2021-10-03T18:59:39.141" v="1024"/>
          <ac:picMkLst>
            <pc:docMk/>
            <pc:sldMk cId="0" sldId="270"/>
            <ac:picMk id="3" creationId="{E2BD6F73-81C2-4ACA-9105-0DBF6F47E57B}"/>
          </ac:picMkLst>
        </pc:picChg>
        <pc:picChg chg="add mod">
          <ac:chgData name="Li, Yuxuan" userId="S::li4196@purdue.edu::e9347105-be2c-4e39-86e7-b0eec9763b22" providerId="AD" clId="Web-{BE7B3DAC-7D3A-9C03-924F-81CD422E22D7}" dt="2021-10-03T18:59:57.375" v="1031" actId="1076"/>
          <ac:picMkLst>
            <pc:docMk/>
            <pc:sldMk cId="0" sldId="270"/>
            <ac:picMk id="4" creationId="{78EC76B5-C299-4917-BBFA-60AD97249F5F}"/>
          </ac:picMkLst>
        </pc:picChg>
        <pc:picChg chg="del">
          <ac:chgData name="Li, Yuxuan" userId="S::li4196@purdue.edu::e9347105-be2c-4e39-86e7-b0eec9763b22" providerId="AD" clId="Web-{BE7B3DAC-7D3A-9C03-924F-81CD422E22D7}" dt="2021-10-03T18:26:04.363" v="721"/>
          <ac:picMkLst>
            <pc:docMk/>
            <pc:sldMk cId="0" sldId="270"/>
            <ac:picMk id="917" creationId="{00000000-0000-0000-0000-000000000000}"/>
          </ac:picMkLst>
        </pc:picChg>
      </pc:sldChg>
      <pc:sldChg chg="add del ord">
        <pc:chgData name="Li, Yuxuan" userId="S::li4196@purdue.edu::e9347105-be2c-4e39-86e7-b0eec9763b22" providerId="AD" clId="Web-{BE7B3DAC-7D3A-9C03-924F-81CD422E22D7}" dt="2021-10-03T19:33:00.951" v="1477"/>
        <pc:sldMkLst>
          <pc:docMk/>
          <pc:sldMk cId="0" sldId="271"/>
        </pc:sldMkLst>
      </pc:sldChg>
      <pc:sldChg chg="add del ord">
        <pc:chgData name="Li, Yuxuan" userId="S::li4196@purdue.edu::e9347105-be2c-4e39-86e7-b0eec9763b22" providerId="AD" clId="Web-{BE7B3DAC-7D3A-9C03-924F-81CD422E22D7}" dt="2021-10-03T19:33:00.935" v="1474"/>
        <pc:sldMkLst>
          <pc:docMk/>
          <pc:sldMk cId="0" sldId="274"/>
        </pc:sldMkLst>
      </pc:sldChg>
      <pc:sldChg chg="modSp">
        <pc:chgData name="Li, Yuxuan" userId="S::li4196@purdue.edu::e9347105-be2c-4e39-86e7-b0eec9763b22" providerId="AD" clId="Web-{BE7B3DAC-7D3A-9C03-924F-81CD422E22D7}" dt="2021-10-03T21:25:37.396" v="2979" actId="20577"/>
        <pc:sldMkLst>
          <pc:docMk/>
          <pc:sldMk cId="0" sldId="276"/>
        </pc:sldMkLst>
        <pc:spChg chg="mod">
          <ac:chgData name="Li, Yuxuan" userId="S::li4196@purdue.edu::e9347105-be2c-4e39-86e7-b0eec9763b22" providerId="AD" clId="Web-{BE7B3DAC-7D3A-9C03-924F-81CD422E22D7}" dt="2021-10-03T21:25:37.396" v="2979" actId="20577"/>
          <ac:spMkLst>
            <pc:docMk/>
            <pc:sldMk cId="0" sldId="276"/>
            <ac:spMk id="2" creationId="{0903B493-A21B-4542-AAA1-EE1614A413A5}"/>
          </ac:spMkLst>
        </pc:spChg>
      </pc:sldChg>
      <pc:sldChg chg="del">
        <pc:chgData name="Li, Yuxuan" userId="S::li4196@purdue.edu::e9347105-be2c-4e39-86e7-b0eec9763b22" providerId="AD" clId="Web-{BE7B3DAC-7D3A-9C03-924F-81CD422E22D7}" dt="2021-10-03T17:31:18.291" v="462"/>
        <pc:sldMkLst>
          <pc:docMk/>
          <pc:sldMk cId="0" sldId="277"/>
        </pc:sldMkLst>
      </pc:sldChg>
      <pc:sldChg chg="del">
        <pc:chgData name="Li, Yuxuan" userId="S::li4196@purdue.edu::e9347105-be2c-4e39-86e7-b0eec9763b22" providerId="AD" clId="Web-{BE7B3DAC-7D3A-9C03-924F-81CD422E22D7}" dt="2021-10-03T19:32:40.014" v="1449"/>
        <pc:sldMkLst>
          <pc:docMk/>
          <pc:sldMk cId="0" sldId="278"/>
        </pc:sldMkLst>
      </pc:sldChg>
      <pc:sldChg chg="modSp del ord">
        <pc:chgData name="Li, Yuxuan" userId="S::li4196@purdue.edu::e9347105-be2c-4e39-86e7-b0eec9763b22" providerId="AD" clId="Web-{BE7B3DAC-7D3A-9C03-924F-81CD422E22D7}" dt="2021-10-03T19:33:00.951" v="1478"/>
        <pc:sldMkLst>
          <pc:docMk/>
          <pc:sldMk cId="0" sldId="279"/>
        </pc:sldMkLst>
        <pc:spChg chg="mod">
          <ac:chgData name="Li, Yuxuan" userId="S::li4196@purdue.edu::e9347105-be2c-4e39-86e7-b0eec9763b22" providerId="AD" clId="Web-{BE7B3DAC-7D3A-9C03-924F-81CD422E22D7}" dt="2021-10-03T16:28:29.016" v="10" actId="1076"/>
          <ac:spMkLst>
            <pc:docMk/>
            <pc:sldMk cId="0" sldId="279"/>
            <ac:spMk id="1540" creationId="{00000000-0000-0000-0000-000000000000}"/>
          </ac:spMkLst>
        </pc:spChg>
        <pc:spChg chg="mod">
          <ac:chgData name="Li, Yuxuan" userId="S::li4196@purdue.edu::e9347105-be2c-4e39-86e7-b0eec9763b22" providerId="AD" clId="Web-{BE7B3DAC-7D3A-9C03-924F-81CD422E22D7}" dt="2021-10-03T16:28:25.266" v="9" actId="1076"/>
          <ac:spMkLst>
            <pc:docMk/>
            <pc:sldMk cId="0" sldId="279"/>
            <ac:spMk id="1543" creationId="{00000000-0000-0000-0000-000000000000}"/>
          </ac:spMkLst>
        </pc:spChg>
      </pc:sldChg>
      <pc:sldChg chg="modSp">
        <pc:chgData name="Li, Yuxuan" userId="S::li4196@purdue.edu::e9347105-be2c-4e39-86e7-b0eec9763b22" providerId="AD" clId="Web-{BE7B3DAC-7D3A-9C03-924F-81CD422E22D7}" dt="2021-10-03T17:56:36.085" v="576" actId="1076"/>
        <pc:sldMkLst>
          <pc:docMk/>
          <pc:sldMk cId="0" sldId="281"/>
        </pc:sldMkLst>
        <pc:spChg chg="mod">
          <ac:chgData name="Li, Yuxuan" userId="S::li4196@purdue.edu::e9347105-be2c-4e39-86e7-b0eec9763b22" providerId="AD" clId="Web-{BE7B3DAC-7D3A-9C03-924F-81CD422E22D7}" dt="2021-10-03T17:56:32.210" v="575" actId="20577"/>
          <ac:spMkLst>
            <pc:docMk/>
            <pc:sldMk cId="0" sldId="281"/>
            <ac:spMk id="3" creationId="{FD318FC8-E5BB-47D9-AC81-B1A033145905}"/>
          </ac:spMkLst>
        </pc:spChg>
        <pc:spChg chg="mod">
          <ac:chgData name="Li, Yuxuan" userId="S::li4196@purdue.edu::e9347105-be2c-4e39-86e7-b0eec9763b22" providerId="AD" clId="Web-{BE7B3DAC-7D3A-9C03-924F-81CD422E22D7}" dt="2021-10-03T17:56:22.804" v="572" actId="14100"/>
          <ac:spMkLst>
            <pc:docMk/>
            <pc:sldMk cId="0" sldId="281"/>
            <ac:spMk id="26" creationId="{BBCC0D4C-CD37-4BEB-A6A5-47AE96B77E95}"/>
          </ac:spMkLst>
        </pc:spChg>
        <pc:picChg chg="mod">
          <ac:chgData name="Li, Yuxuan" userId="S::li4196@purdue.edu::e9347105-be2c-4e39-86e7-b0eec9763b22" providerId="AD" clId="Web-{BE7B3DAC-7D3A-9C03-924F-81CD422E22D7}" dt="2021-10-03T17:56:36.085" v="576" actId="1076"/>
          <ac:picMkLst>
            <pc:docMk/>
            <pc:sldMk cId="0" sldId="281"/>
            <ac:picMk id="4" creationId="{D40C6E13-1B2A-4752-AEB1-ADED5C3CE4EE}"/>
          </ac:picMkLst>
        </pc:picChg>
      </pc:sldChg>
      <pc:sldChg chg="del">
        <pc:chgData name="Li, Yuxuan" userId="S::li4196@purdue.edu::e9347105-be2c-4e39-86e7-b0eec9763b22" providerId="AD" clId="Web-{BE7B3DAC-7D3A-9C03-924F-81CD422E22D7}" dt="2021-10-03T19:33:00.935" v="1476"/>
        <pc:sldMkLst>
          <pc:docMk/>
          <pc:sldMk cId="0" sldId="282"/>
        </pc:sldMkLst>
      </pc:sldChg>
      <pc:sldChg chg="del">
        <pc:chgData name="Li, Yuxuan" userId="S::li4196@purdue.edu::e9347105-be2c-4e39-86e7-b0eec9763b22" providerId="AD" clId="Web-{BE7B3DAC-7D3A-9C03-924F-81CD422E22D7}" dt="2021-10-03T19:33:00.935" v="1475"/>
        <pc:sldMkLst>
          <pc:docMk/>
          <pc:sldMk cId="0" sldId="283"/>
        </pc:sldMkLst>
      </pc:sldChg>
      <pc:sldChg chg="del">
        <pc:chgData name="Li, Yuxuan" userId="S::li4196@purdue.edu::e9347105-be2c-4e39-86e7-b0eec9763b22" providerId="AD" clId="Web-{BE7B3DAC-7D3A-9C03-924F-81CD422E22D7}" dt="2021-10-03T19:33:00.935" v="1473"/>
        <pc:sldMkLst>
          <pc:docMk/>
          <pc:sldMk cId="0" sldId="285"/>
        </pc:sldMkLst>
      </pc:sldChg>
      <pc:sldChg chg="del">
        <pc:chgData name="Li, Yuxuan" userId="S::li4196@purdue.edu::e9347105-be2c-4e39-86e7-b0eec9763b22" providerId="AD" clId="Web-{BE7B3DAC-7D3A-9C03-924F-81CD422E22D7}" dt="2021-10-03T19:33:00.920" v="1472"/>
        <pc:sldMkLst>
          <pc:docMk/>
          <pc:sldMk cId="0" sldId="287"/>
        </pc:sldMkLst>
      </pc:sldChg>
      <pc:sldChg chg="del">
        <pc:chgData name="Li, Yuxuan" userId="S::li4196@purdue.edu::e9347105-be2c-4e39-86e7-b0eec9763b22" providerId="AD" clId="Web-{BE7B3DAC-7D3A-9C03-924F-81CD422E22D7}" dt="2021-10-03T19:33:00.904" v="1471"/>
        <pc:sldMkLst>
          <pc:docMk/>
          <pc:sldMk cId="0" sldId="288"/>
        </pc:sldMkLst>
      </pc:sldChg>
      <pc:sldChg chg="del">
        <pc:chgData name="Li, Yuxuan" userId="S::li4196@purdue.edu::e9347105-be2c-4e39-86e7-b0eec9763b22" providerId="AD" clId="Web-{BE7B3DAC-7D3A-9C03-924F-81CD422E22D7}" dt="2021-10-03T19:33:00.904" v="1470"/>
        <pc:sldMkLst>
          <pc:docMk/>
          <pc:sldMk cId="0" sldId="289"/>
        </pc:sldMkLst>
      </pc:sldChg>
      <pc:sldChg chg="del">
        <pc:chgData name="Li, Yuxuan" userId="S::li4196@purdue.edu::e9347105-be2c-4e39-86e7-b0eec9763b22" providerId="AD" clId="Web-{BE7B3DAC-7D3A-9C03-924F-81CD422E22D7}" dt="2021-10-03T19:33:00.904" v="1469"/>
        <pc:sldMkLst>
          <pc:docMk/>
          <pc:sldMk cId="0" sldId="290"/>
        </pc:sldMkLst>
      </pc:sldChg>
      <pc:sldChg chg="del">
        <pc:chgData name="Li, Yuxuan" userId="S::li4196@purdue.edu::e9347105-be2c-4e39-86e7-b0eec9763b22" providerId="AD" clId="Web-{BE7B3DAC-7D3A-9C03-924F-81CD422E22D7}" dt="2021-10-03T19:33:00.904" v="1468"/>
        <pc:sldMkLst>
          <pc:docMk/>
          <pc:sldMk cId="0" sldId="291"/>
        </pc:sldMkLst>
      </pc:sldChg>
      <pc:sldChg chg="del">
        <pc:chgData name="Li, Yuxuan" userId="S::li4196@purdue.edu::e9347105-be2c-4e39-86e7-b0eec9763b22" providerId="AD" clId="Web-{BE7B3DAC-7D3A-9C03-924F-81CD422E22D7}" dt="2021-10-03T19:33:00.904" v="1467"/>
        <pc:sldMkLst>
          <pc:docMk/>
          <pc:sldMk cId="0" sldId="292"/>
        </pc:sldMkLst>
      </pc:sldChg>
      <pc:sldChg chg="del">
        <pc:chgData name="Li, Yuxuan" userId="S::li4196@purdue.edu::e9347105-be2c-4e39-86e7-b0eec9763b22" providerId="AD" clId="Web-{BE7B3DAC-7D3A-9C03-924F-81CD422E22D7}" dt="2021-10-03T19:33:00.904" v="1466"/>
        <pc:sldMkLst>
          <pc:docMk/>
          <pc:sldMk cId="0" sldId="293"/>
        </pc:sldMkLst>
      </pc:sldChg>
      <pc:sldChg chg="del">
        <pc:chgData name="Li, Yuxuan" userId="S::li4196@purdue.edu::e9347105-be2c-4e39-86e7-b0eec9763b22" providerId="AD" clId="Web-{BE7B3DAC-7D3A-9C03-924F-81CD422E22D7}" dt="2021-10-03T19:33:00.904" v="1465"/>
        <pc:sldMkLst>
          <pc:docMk/>
          <pc:sldMk cId="0" sldId="294"/>
        </pc:sldMkLst>
      </pc:sldChg>
      <pc:sldChg chg="del">
        <pc:chgData name="Li, Yuxuan" userId="S::li4196@purdue.edu::e9347105-be2c-4e39-86e7-b0eec9763b22" providerId="AD" clId="Web-{BE7B3DAC-7D3A-9C03-924F-81CD422E22D7}" dt="2021-10-03T19:33:00.904" v="1464"/>
        <pc:sldMkLst>
          <pc:docMk/>
          <pc:sldMk cId="0" sldId="295"/>
        </pc:sldMkLst>
      </pc:sldChg>
      <pc:sldChg chg="del">
        <pc:chgData name="Li, Yuxuan" userId="S::li4196@purdue.edu::e9347105-be2c-4e39-86e7-b0eec9763b22" providerId="AD" clId="Web-{BE7B3DAC-7D3A-9C03-924F-81CD422E22D7}" dt="2021-10-03T19:33:00.873" v="1463"/>
        <pc:sldMkLst>
          <pc:docMk/>
          <pc:sldMk cId="0" sldId="296"/>
        </pc:sldMkLst>
      </pc:sldChg>
      <pc:sldChg chg="del">
        <pc:chgData name="Li, Yuxuan" userId="S::li4196@purdue.edu::e9347105-be2c-4e39-86e7-b0eec9763b22" providerId="AD" clId="Web-{BE7B3DAC-7D3A-9C03-924F-81CD422E22D7}" dt="2021-10-03T19:33:00.654" v="1462"/>
        <pc:sldMkLst>
          <pc:docMk/>
          <pc:sldMk cId="0" sldId="297"/>
        </pc:sldMkLst>
      </pc:sldChg>
      <pc:sldChg chg="del">
        <pc:chgData name="Li, Yuxuan" userId="S::li4196@purdue.edu::e9347105-be2c-4e39-86e7-b0eec9763b22" providerId="AD" clId="Web-{BE7B3DAC-7D3A-9C03-924F-81CD422E22D7}" dt="2021-10-03T19:33:00.639" v="1461"/>
        <pc:sldMkLst>
          <pc:docMk/>
          <pc:sldMk cId="0" sldId="298"/>
        </pc:sldMkLst>
      </pc:sldChg>
      <pc:sldChg chg="del">
        <pc:chgData name="Li, Yuxuan" userId="S::li4196@purdue.edu::e9347105-be2c-4e39-86e7-b0eec9763b22" providerId="AD" clId="Web-{BE7B3DAC-7D3A-9C03-924F-81CD422E22D7}" dt="2021-10-03T19:33:00.623" v="1460"/>
        <pc:sldMkLst>
          <pc:docMk/>
          <pc:sldMk cId="0" sldId="299"/>
        </pc:sldMkLst>
      </pc:sldChg>
      <pc:sldChg chg="del">
        <pc:chgData name="Li, Yuxuan" userId="S::li4196@purdue.edu::e9347105-be2c-4e39-86e7-b0eec9763b22" providerId="AD" clId="Web-{BE7B3DAC-7D3A-9C03-924F-81CD422E22D7}" dt="2021-10-03T19:33:00.607" v="1459"/>
        <pc:sldMkLst>
          <pc:docMk/>
          <pc:sldMk cId="0" sldId="300"/>
        </pc:sldMkLst>
      </pc:sldChg>
      <pc:sldChg chg="del">
        <pc:chgData name="Li, Yuxuan" userId="S::li4196@purdue.edu::e9347105-be2c-4e39-86e7-b0eec9763b22" providerId="AD" clId="Web-{BE7B3DAC-7D3A-9C03-924F-81CD422E22D7}" dt="2021-10-03T19:33:00.592" v="1458"/>
        <pc:sldMkLst>
          <pc:docMk/>
          <pc:sldMk cId="0" sldId="301"/>
        </pc:sldMkLst>
      </pc:sldChg>
      <pc:sldChg chg="del">
        <pc:chgData name="Li, Yuxuan" userId="S::li4196@purdue.edu::e9347105-be2c-4e39-86e7-b0eec9763b22" providerId="AD" clId="Web-{BE7B3DAC-7D3A-9C03-924F-81CD422E22D7}" dt="2021-10-03T19:33:00.545" v="1457"/>
        <pc:sldMkLst>
          <pc:docMk/>
          <pc:sldMk cId="0" sldId="302"/>
        </pc:sldMkLst>
      </pc:sldChg>
      <pc:sldChg chg="del">
        <pc:chgData name="Li, Yuxuan" userId="S::li4196@purdue.edu::e9347105-be2c-4e39-86e7-b0eec9763b22" providerId="AD" clId="Web-{BE7B3DAC-7D3A-9C03-924F-81CD422E22D7}" dt="2021-10-03T19:33:00.498" v="1456"/>
        <pc:sldMkLst>
          <pc:docMk/>
          <pc:sldMk cId="0" sldId="303"/>
        </pc:sldMkLst>
      </pc:sldChg>
      <pc:sldChg chg="del">
        <pc:chgData name="Li, Yuxuan" userId="S::li4196@purdue.edu::e9347105-be2c-4e39-86e7-b0eec9763b22" providerId="AD" clId="Web-{BE7B3DAC-7D3A-9C03-924F-81CD422E22D7}" dt="2021-10-03T19:33:00.451" v="1455"/>
        <pc:sldMkLst>
          <pc:docMk/>
          <pc:sldMk cId="0" sldId="304"/>
        </pc:sldMkLst>
      </pc:sldChg>
      <pc:sldChg chg="del">
        <pc:chgData name="Li, Yuxuan" userId="S::li4196@purdue.edu::e9347105-be2c-4e39-86e7-b0eec9763b22" providerId="AD" clId="Web-{BE7B3DAC-7D3A-9C03-924F-81CD422E22D7}" dt="2021-10-03T19:33:00.420" v="1454"/>
        <pc:sldMkLst>
          <pc:docMk/>
          <pc:sldMk cId="0" sldId="305"/>
        </pc:sldMkLst>
      </pc:sldChg>
      <pc:sldChg chg="del">
        <pc:chgData name="Li, Yuxuan" userId="S::li4196@purdue.edu::e9347105-be2c-4e39-86e7-b0eec9763b22" providerId="AD" clId="Web-{BE7B3DAC-7D3A-9C03-924F-81CD422E22D7}" dt="2021-10-03T19:33:00.404" v="1453"/>
        <pc:sldMkLst>
          <pc:docMk/>
          <pc:sldMk cId="0" sldId="306"/>
        </pc:sldMkLst>
      </pc:sldChg>
      <pc:sldChg chg="del">
        <pc:chgData name="Li, Yuxuan" userId="S::li4196@purdue.edu::e9347105-be2c-4e39-86e7-b0eec9763b22" providerId="AD" clId="Web-{BE7B3DAC-7D3A-9C03-924F-81CD422E22D7}" dt="2021-10-03T19:33:00.357" v="1452"/>
        <pc:sldMkLst>
          <pc:docMk/>
          <pc:sldMk cId="0" sldId="307"/>
        </pc:sldMkLst>
      </pc:sldChg>
      <pc:sldChg chg="del">
        <pc:chgData name="Li, Yuxuan" userId="S::li4196@purdue.edu::e9347105-be2c-4e39-86e7-b0eec9763b22" providerId="AD" clId="Web-{BE7B3DAC-7D3A-9C03-924F-81CD422E22D7}" dt="2021-10-03T19:33:00.326" v="1451"/>
        <pc:sldMkLst>
          <pc:docMk/>
          <pc:sldMk cId="0" sldId="308"/>
        </pc:sldMkLst>
      </pc:sldChg>
      <pc:sldChg chg="del">
        <pc:chgData name="Li, Yuxuan" userId="S::li4196@purdue.edu::e9347105-be2c-4e39-86e7-b0eec9763b22" providerId="AD" clId="Web-{BE7B3DAC-7D3A-9C03-924F-81CD422E22D7}" dt="2021-10-03T17:33:18.025" v="491"/>
        <pc:sldMkLst>
          <pc:docMk/>
          <pc:sldMk cId="2891922655" sldId="318"/>
        </pc:sldMkLst>
      </pc:sldChg>
      <pc:sldChg chg="del">
        <pc:chgData name="Li, Yuxuan" userId="S::li4196@purdue.edu::e9347105-be2c-4e39-86e7-b0eec9763b22" providerId="AD" clId="Web-{BE7B3DAC-7D3A-9C03-924F-81CD422E22D7}" dt="2021-10-03T17:32:37.822" v="477"/>
        <pc:sldMkLst>
          <pc:docMk/>
          <pc:sldMk cId="536521419" sldId="319"/>
        </pc:sldMkLst>
      </pc:sldChg>
      <pc:sldChg chg="del">
        <pc:chgData name="Li, Yuxuan" userId="S::li4196@purdue.edu::e9347105-be2c-4e39-86e7-b0eec9763b22" providerId="AD" clId="Web-{BE7B3DAC-7D3A-9C03-924F-81CD422E22D7}" dt="2021-10-03T17:32:03.822" v="467"/>
        <pc:sldMkLst>
          <pc:docMk/>
          <pc:sldMk cId="4164340585" sldId="320"/>
        </pc:sldMkLst>
      </pc:sldChg>
      <pc:sldChg chg="modSp delCm">
        <pc:chgData name="Li, Yuxuan" userId="S::li4196@purdue.edu::e9347105-be2c-4e39-86e7-b0eec9763b22" providerId="AD" clId="Web-{BE7B3DAC-7D3A-9C03-924F-81CD422E22D7}" dt="2021-10-03T20:23:51.713" v="2009" actId="1076"/>
        <pc:sldMkLst>
          <pc:docMk/>
          <pc:sldMk cId="533376993" sldId="321"/>
        </pc:sldMkLst>
        <pc:picChg chg="mod">
          <ac:chgData name="Li, Yuxuan" userId="S::li4196@purdue.edu::e9347105-be2c-4e39-86e7-b0eec9763b22" providerId="AD" clId="Web-{BE7B3DAC-7D3A-9C03-924F-81CD422E22D7}" dt="2021-10-03T20:23:51.713" v="2009" actId="1076"/>
          <ac:picMkLst>
            <pc:docMk/>
            <pc:sldMk cId="533376993" sldId="321"/>
            <ac:picMk id="3" creationId="{12506DC6-0A72-4334-A150-8E4FE2D7692F}"/>
          </ac:picMkLst>
        </pc:picChg>
      </pc:sldChg>
      <pc:sldChg chg="modSp ord">
        <pc:chgData name="Li, Yuxuan" userId="S::li4196@purdue.edu::e9347105-be2c-4e39-86e7-b0eec9763b22" providerId="AD" clId="Web-{BE7B3DAC-7D3A-9C03-924F-81CD422E22D7}" dt="2021-10-03T19:36:00.248" v="1482" actId="1076"/>
        <pc:sldMkLst>
          <pc:docMk/>
          <pc:sldMk cId="2515658196" sldId="322"/>
        </pc:sldMkLst>
        <pc:spChg chg="mod">
          <ac:chgData name="Li, Yuxuan" userId="S::li4196@purdue.edu::e9347105-be2c-4e39-86e7-b0eec9763b22" providerId="AD" clId="Web-{BE7B3DAC-7D3A-9C03-924F-81CD422E22D7}" dt="2021-10-03T19:36:00.248" v="1482" actId="1076"/>
          <ac:spMkLst>
            <pc:docMk/>
            <pc:sldMk cId="2515658196" sldId="322"/>
            <ac:spMk id="2" creationId="{356F3D43-8FA0-4B0D-937F-1BE4957A4651}"/>
          </ac:spMkLst>
        </pc:spChg>
        <pc:picChg chg="mod">
          <ac:chgData name="Li, Yuxuan" userId="S::li4196@purdue.edu::e9347105-be2c-4e39-86e7-b0eec9763b22" providerId="AD" clId="Web-{BE7B3DAC-7D3A-9C03-924F-81CD422E22D7}" dt="2021-10-03T19:35:37.935" v="1480" actId="1076"/>
          <ac:picMkLst>
            <pc:docMk/>
            <pc:sldMk cId="2515658196" sldId="322"/>
            <ac:picMk id="12" creationId="{F37D98C9-0623-4577-B929-4393AC4E30AA}"/>
          </ac:picMkLst>
        </pc:picChg>
      </pc:sldChg>
      <pc:sldChg chg="addSp delSp modSp">
        <pc:chgData name="Li, Yuxuan" userId="S::li4196@purdue.edu::e9347105-be2c-4e39-86e7-b0eec9763b22" providerId="AD" clId="Web-{BE7B3DAC-7D3A-9C03-924F-81CD422E22D7}" dt="2021-10-03T19:37:55.138" v="1503" actId="1076"/>
        <pc:sldMkLst>
          <pc:docMk/>
          <pc:sldMk cId="3731254593" sldId="323"/>
        </pc:sldMkLst>
        <pc:spChg chg="mod">
          <ac:chgData name="Li, Yuxuan" userId="S::li4196@purdue.edu::e9347105-be2c-4e39-86e7-b0eec9763b22" providerId="AD" clId="Web-{BE7B3DAC-7D3A-9C03-924F-81CD422E22D7}" dt="2021-10-03T19:37:55.138" v="1503" actId="1076"/>
          <ac:spMkLst>
            <pc:docMk/>
            <pc:sldMk cId="3731254593" sldId="323"/>
            <ac:spMk id="13" creationId="{D75A450A-D31C-4707-82BF-3AE9BCE1D663}"/>
          </ac:spMkLst>
        </pc:spChg>
        <pc:spChg chg="mod">
          <ac:chgData name="Li, Yuxuan" userId="S::li4196@purdue.edu::e9347105-be2c-4e39-86e7-b0eec9763b22" providerId="AD" clId="Web-{BE7B3DAC-7D3A-9C03-924F-81CD422E22D7}" dt="2021-10-03T19:37:52.451" v="1502" actId="1076"/>
          <ac:spMkLst>
            <pc:docMk/>
            <pc:sldMk cId="3731254593" sldId="323"/>
            <ac:spMk id="16" creationId="{71571594-D92E-4FAC-9A0F-EF10616D5E2F}"/>
          </ac:spMkLst>
        </pc:spChg>
        <pc:picChg chg="add mod ord">
          <ac:chgData name="Li, Yuxuan" userId="S::li4196@purdue.edu::e9347105-be2c-4e39-86e7-b0eec9763b22" providerId="AD" clId="Web-{BE7B3DAC-7D3A-9C03-924F-81CD422E22D7}" dt="2021-10-03T19:37:50.404" v="1501" actId="1076"/>
          <ac:picMkLst>
            <pc:docMk/>
            <pc:sldMk cId="3731254593" sldId="323"/>
            <ac:picMk id="3" creationId="{099B8A19-175B-44E1-9067-6CDB7B9FC8BC}"/>
          </ac:picMkLst>
        </pc:picChg>
        <pc:picChg chg="del mod">
          <ac:chgData name="Li, Yuxuan" userId="S::li4196@purdue.edu::e9347105-be2c-4e39-86e7-b0eec9763b22" providerId="AD" clId="Web-{BE7B3DAC-7D3A-9C03-924F-81CD422E22D7}" dt="2021-10-03T19:37:32.091" v="1494"/>
          <ac:picMkLst>
            <pc:docMk/>
            <pc:sldMk cId="3731254593" sldId="323"/>
            <ac:picMk id="24" creationId="{6309F587-E6BE-46C0-901F-65010E5F1C81}"/>
          </ac:picMkLst>
        </pc:picChg>
      </pc:sldChg>
      <pc:sldChg chg="del">
        <pc:chgData name="Li, Yuxuan" userId="S::li4196@purdue.edu::e9347105-be2c-4e39-86e7-b0eec9763b22" providerId="AD" clId="Web-{BE7B3DAC-7D3A-9C03-924F-81CD422E22D7}" dt="2021-10-03T17:32:41.369" v="478"/>
        <pc:sldMkLst>
          <pc:docMk/>
          <pc:sldMk cId="737283681" sldId="325"/>
        </pc:sldMkLst>
      </pc:sldChg>
      <pc:sldChg chg="del">
        <pc:chgData name="Li, Yuxuan" userId="S::li4196@purdue.edu::e9347105-be2c-4e39-86e7-b0eec9763b22" providerId="AD" clId="Web-{BE7B3DAC-7D3A-9C03-924F-81CD422E22D7}" dt="2021-10-03T17:32:51.306" v="481"/>
        <pc:sldMkLst>
          <pc:docMk/>
          <pc:sldMk cId="941812538" sldId="326"/>
        </pc:sldMkLst>
      </pc:sldChg>
      <pc:sldChg chg="del">
        <pc:chgData name="Li, Yuxuan" userId="S::li4196@purdue.edu::e9347105-be2c-4e39-86e7-b0eec9763b22" providerId="AD" clId="Web-{BE7B3DAC-7D3A-9C03-924F-81CD422E22D7}" dt="2021-10-03T17:34:03.462" v="502"/>
        <pc:sldMkLst>
          <pc:docMk/>
          <pc:sldMk cId="3483343572" sldId="327"/>
        </pc:sldMkLst>
      </pc:sldChg>
      <pc:sldChg chg="delSp modSp">
        <pc:chgData name="Li, Yuxuan" userId="S::li4196@purdue.edu::e9347105-be2c-4e39-86e7-b0eec9763b22" providerId="AD" clId="Web-{BE7B3DAC-7D3A-9C03-924F-81CD422E22D7}" dt="2021-10-03T19:38:41.529" v="1506"/>
        <pc:sldMkLst>
          <pc:docMk/>
          <pc:sldMk cId="2478249463" sldId="328"/>
        </pc:sldMkLst>
        <pc:picChg chg="del mod">
          <ac:chgData name="Li, Yuxuan" userId="S::li4196@purdue.edu::e9347105-be2c-4e39-86e7-b0eec9763b22" providerId="AD" clId="Web-{BE7B3DAC-7D3A-9C03-924F-81CD422E22D7}" dt="2021-10-03T19:38:41.529" v="1506"/>
          <ac:picMkLst>
            <pc:docMk/>
            <pc:sldMk cId="2478249463" sldId="328"/>
            <ac:picMk id="2" creationId="{8396399B-A344-4FA3-9E84-938D4D0EC326}"/>
          </ac:picMkLst>
        </pc:picChg>
      </pc:sldChg>
      <pc:sldChg chg="addSp delSp modSp del">
        <pc:chgData name="Li, Yuxuan" userId="S::li4196@purdue.edu::e9347105-be2c-4e39-86e7-b0eec9763b22" providerId="AD" clId="Web-{BE7B3DAC-7D3A-9C03-924F-81CD422E22D7}" dt="2021-10-03T20:13:42.058" v="1984"/>
        <pc:sldMkLst>
          <pc:docMk/>
          <pc:sldMk cId="2843354930" sldId="330"/>
        </pc:sldMkLst>
        <pc:spChg chg="mod">
          <ac:chgData name="Li, Yuxuan" userId="S::li4196@purdue.edu::e9347105-be2c-4e39-86e7-b0eec9763b22" providerId="AD" clId="Web-{BE7B3DAC-7D3A-9C03-924F-81CD422E22D7}" dt="2021-10-03T20:10:37.589" v="1948" actId="1076"/>
          <ac:spMkLst>
            <pc:docMk/>
            <pc:sldMk cId="2843354930" sldId="330"/>
            <ac:spMk id="1571" creationId="{00000000-0000-0000-0000-000000000000}"/>
          </ac:spMkLst>
        </pc:spChg>
        <pc:spChg chg="mod">
          <ac:chgData name="Li, Yuxuan" userId="S::li4196@purdue.edu::e9347105-be2c-4e39-86e7-b0eec9763b22" providerId="AD" clId="Web-{BE7B3DAC-7D3A-9C03-924F-81CD422E22D7}" dt="2021-10-03T20:10:36.355" v="1947" actId="1076"/>
          <ac:spMkLst>
            <pc:docMk/>
            <pc:sldMk cId="2843354930" sldId="330"/>
            <ac:spMk id="1572" creationId="{00000000-0000-0000-0000-000000000000}"/>
          </ac:spMkLst>
        </pc:spChg>
        <pc:grpChg chg="del">
          <ac:chgData name="Li, Yuxuan" userId="S::li4196@purdue.edu::e9347105-be2c-4e39-86e7-b0eec9763b22" providerId="AD" clId="Web-{BE7B3DAC-7D3A-9C03-924F-81CD422E22D7}" dt="2021-10-03T18:44:48.549" v="875"/>
          <ac:grpSpMkLst>
            <pc:docMk/>
            <pc:sldMk cId="2843354930" sldId="330"/>
            <ac:grpSpMk id="1573" creationId="{00000000-0000-0000-0000-000000000000}"/>
          </ac:grpSpMkLst>
        </pc:grpChg>
        <pc:picChg chg="add del mod">
          <ac:chgData name="Li, Yuxuan" userId="S::li4196@purdue.edu::e9347105-be2c-4e39-86e7-b0eec9763b22" providerId="AD" clId="Web-{BE7B3DAC-7D3A-9C03-924F-81CD422E22D7}" dt="2021-10-03T18:48:16.205" v="926"/>
          <ac:picMkLst>
            <pc:docMk/>
            <pc:sldMk cId="2843354930" sldId="330"/>
            <ac:picMk id="2" creationId="{9A7CF858-6336-4995-B0B3-B740116B1272}"/>
          </ac:picMkLst>
        </pc:picChg>
        <pc:picChg chg="add mod">
          <ac:chgData name="Li, Yuxuan" userId="S::li4196@purdue.edu::e9347105-be2c-4e39-86e7-b0eec9763b22" providerId="AD" clId="Web-{BE7B3DAC-7D3A-9C03-924F-81CD422E22D7}" dt="2021-10-03T20:09:42.683" v="1946" actId="1076"/>
          <ac:picMkLst>
            <pc:docMk/>
            <pc:sldMk cId="2843354930" sldId="330"/>
            <ac:picMk id="3" creationId="{757C917A-A1A6-4B75-94BC-9EEC72B88374}"/>
          </ac:picMkLst>
        </pc:picChg>
      </pc:sldChg>
      <pc:sldChg chg="addSp delSp modSp">
        <pc:chgData name="Li, Yuxuan" userId="S::li4196@purdue.edu::e9347105-be2c-4e39-86e7-b0eec9763b22" providerId="AD" clId="Web-{BE7B3DAC-7D3A-9C03-924F-81CD422E22D7}" dt="2021-10-03T21:24:41.584" v="2974" actId="1076"/>
        <pc:sldMkLst>
          <pc:docMk/>
          <pc:sldMk cId="4061947669" sldId="331"/>
        </pc:sldMkLst>
        <pc:picChg chg="add mod">
          <ac:chgData name="Li, Yuxuan" userId="S::li4196@purdue.edu::e9347105-be2c-4e39-86e7-b0eec9763b22" providerId="AD" clId="Web-{BE7B3DAC-7D3A-9C03-924F-81CD422E22D7}" dt="2021-10-03T21:24:41.584" v="2974" actId="1076"/>
          <ac:picMkLst>
            <pc:docMk/>
            <pc:sldMk cId="4061947669" sldId="331"/>
            <ac:picMk id="2" creationId="{A3BC5034-A83B-4202-83B3-ED2EABEB693E}"/>
          </ac:picMkLst>
        </pc:picChg>
        <pc:picChg chg="del">
          <ac:chgData name="Li, Yuxuan" userId="S::li4196@purdue.edu::e9347105-be2c-4e39-86e7-b0eec9763b22" providerId="AD" clId="Web-{BE7B3DAC-7D3A-9C03-924F-81CD422E22D7}" dt="2021-10-03T21:24:36.037" v="2970"/>
          <ac:picMkLst>
            <pc:docMk/>
            <pc:sldMk cId="4061947669" sldId="331"/>
            <ac:picMk id="10" creationId="{EEF146CA-CC24-4D90-839A-EDF3F8790819}"/>
          </ac:picMkLst>
        </pc:picChg>
      </pc:sldChg>
      <pc:sldChg chg="del">
        <pc:chgData name="Li, Yuxuan" userId="S::li4196@purdue.edu::e9347105-be2c-4e39-86e7-b0eec9763b22" providerId="AD" clId="Web-{BE7B3DAC-7D3A-9C03-924F-81CD422E22D7}" dt="2021-10-03T19:32:44.279" v="1450"/>
        <pc:sldMkLst>
          <pc:docMk/>
          <pc:sldMk cId="1846878868" sldId="332"/>
        </pc:sldMkLst>
      </pc:sldChg>
      <pc:sldChg chg="modSp">
        <pc:chgData name="Li, Yuxuan" userId="S::li4196@purdue.edu::e9347105-be2c-4e39-86e7-b0eec9763b22" providerId="AD" clId="Web-{BE7B3DAC-7D3A-9C03-924F-81CD422E22D7}" dt="2021-10-03T16:52:03.031" v="159" actId="1076"/>
        <pc:sldMkLst>
          <pc:docMk/>
          <pc:sldMk cId="448664178" sldId="342"/>
        </pc:sldMkLst>
        <pc:spChg chg="mod">
          <ac:chgData name="Li, Yuxuan" userId="S::li4196@purdue.edu::e9347105-be2c-4e39-86e7-b0eec9763b22" providerId="AD" clId="Web-{BE7B3DAC-7D3A-9C03-924F-81CD422E22D7}" dt="2021-10-03T16:51:26.937" v="108" actId="20577"/>
          <ac:spMkLst>
            <pc:docMk/>
            <pc:sldMk cId="448664178" sldId="342"/>
            <ac:spMk id="3" creationId="{38217046-B304-43FE-A54B-1C39187ACC0E}"/>
          </ac:spMkLst>
        </pc:spChg>
        <pc:spChg chg="mod">
          <ac:chgData name="Li, Yuxuan" userId="S::li4196@purdue.edu::e9347105-be2c-4e39-86e7-b0eec9763b22" providerId="AD" clId="Web-{BE7B3DAC-7D3A-9C03-924F-81CD422E22D7}" dt="2021-10-03T16:52:03.031" v="159" actId="1076"/>
          <ac:spMkLst>
            <pc:docMk/>
            <pc:sldMk cId="448664178" sldId="342"/>
            <ac:spMk id="1601" creationId="{00000000-0000-0000-0000-000000000000}"/>
          </ac:spMkLst>
        </pc:spChg>
        <pc:spChg chg="mod">
          <ac:chgData name="Li, Yuxuan" userId="S::li4196@purdue.edu::e9347105-be2c-4e39-86e7-b0eec9763b22" providerId="AD" clId="Web-{BE7B3DAC-7D3A-9C03-924F-81CD422E22D7}" dt="2021-10-03T16:51:54.437" v="142" actId="1076"/>
          <ac:spMkLst>
            <pc:docMk/>
            <pc:sldMk cId="448664178" sldId="342"/>
            <ac:spMk id="1602" creationId="{00000000-0000-0000-0000-000000000000}"/>
          </ac:spMkLst>
        </pc:spChg>
        <pc:spChg chg="mod">
          <ac:chgData name="Li, Yuxuan" userId="S::li4196@purdue.edu::e9347105-be2c-4e39-86e7-b0eec9763b22" providerId="AD" clId="Web-{BE7B3DAC-7D3A-9C03-924F-81CD422E22D7}" dt="2021-10-03T16:51:54.453" v="143" actId="1076"/>
          <ac:spMkLst>
            <pc:docMk/>
            <pc:sldMk cId="448664178" sldId="342"/>
            <ac:spMk id="1603" creationId="{00000000-0000-0000-0000-000000000000}"/>
          </ac:spMkLst>
        </pc:spChg>
        <pc:spChg chg="mod">
          <ac:chgData name="Li, Yuxuan" userId="S::li4196@purdue.edu::e9347105-be2c-4e39-86e7-b0eec9763b22" providerId="AD" clId="Web-{BE7B3DAC-7D3A-9C03-924F-81CD422E22D7}" dt="2021-10-03T16:51:54.468" v="144" actId="1076"/>
          <ac:spMkLst>
            <pc:docMk/>
            <pc:sldMk cId="448664178" sldId="342"/>
            <ac:spMk id="1604" creationId="{00000000-0000-0000-0000-000000000000}"/>
          </ac:spMkLst>
        </pc:spChg>
        <pc:spChg chg="mod">
          <ac:chgData name="Li, Yuxuan" userId="S::li4196@purdue.edu::e9347105-be2c-4e39-86e7-b0eec9763b22" providerId="AD" clId="Web-{BE7B3DAC-7D3A-9C03-924F-81CD422E22D7}" dt="2021-10-03T16:51:54.484" v="145" actId="1076"/>
          <ac:spMkLst>
            <pc:docMk/>
            <pc:sldMk cId="448664178" sldId="342"/>
            <ac:spMk id="1605" creationId="{00000000-0000-0000-0000-000000000000}"/>
          </ac:spMkLst>
        </pc:spChg>
        <pc:spChg chg="mod">
          <ac:chgData name="Li, Yuxuan" userId="S::li4196@purdue.edu::e9347105-be2c-4e39-86e7-b0eec9763b22" providerId="AD" clId="Web-{BE7B3DAC-7D3A-9C03-924F-81CD422E22D7}" dt="2021-10-03T16:51:54.515" v="146" actId="1076"/>
          <ac:spMkLst>
            <pc:docMk/>
            <pc:sldMk cId="448664178" sldId="342"/>
            <ac:spMk id="1606" creationId="{00000000-0000-0000-0000-000000000000}"/>
          </ac:spMkLst>
        </pc:spChg>
        <pc:spChg chg="mod">
          <ac:chgData name="Li, Yuxuan" userId="S::li4196@purdue.edu::e9347105-be2c-4e39-86e7-b0eec9763b22" providerId="AD" clId="Web-{BE7B3DAC-7D3A-9C03-924F-81CD422E22D7}" dt="2021-10-03T16:51:58.578" v="158" actId="1076"/>
          <ac:spMkLst>
            <pc:docMk/>
            <pc:sldMk cId="448664178" sldId="342"/>
            <ac:spMk id="1607" creationId="{00000000-0000-0000-0000-000000000000}"/>
          </ac:spMkLst>
        </pc:spChg>
        <pc:spChg chg="mod">
          <ac:chgData name="Li, Yuxuan" userId="S::li4196@purdue.edu::e9347105-be2c-4e39-86e7-b0eec9763b22" providerId="AD" clId="Web-{BE7B3DAC-7D3A-9C03-924F-81CD422E22D7}" dt="2021-10-03T16:51:54.531" v="147" actId="1076"/>
          <ac:spMkLst>
            <pc:docMk/>
            <pc:sldMk cId="448664178" sldId="342"/>
            <ac:spMk id="1608" creationId="{00000000-0000-0000-0000-000000000000}"/>
          </ac:spMkLst>
        </pc:spChg>
        <pc:spChg chg="mod">
          <ac:chgData name="Li, Yuxuan" userId="S::li4196@purdue.edu::e9347105-be2c-4e39-86e7-b0eec9763b22" providerId="AD" clId="Web-{BE7B3DAC-7D3A-9C03-924F-81CD422E22D7}" dt="2021-10-03T16:51:54.547" v="148" actId="1076"/>
          <ac:spMkLst>
            <pc:docMk/>
            <pc:sldMk cId="448664178" sldId="342"/>
            <ac:spMk id="1610" creationId="{00000000-0000-0000-0000-000000000000}"/>
          </ac:spMkLst>
        </pc:spChg>
        <pc:spChg chg="mod">
          <ac:chgData name="Li, Yuxuan" userId="S::li4196@purdue.edu::e9347105-be2c-4e39-86e7-b0eec9763b22" providerId="AD" clId="Web-{BE7B3DAC-7D3A-9C03-924F-81CD422E22D7}" dt="2021-10-03T16:51:54.562" v="149" actId="1076"/>
          <ac:spMkLst>
            <pc:docMk/>
            <pc:sldMk cId="448664178" sldId="342"/>
            <ac:spMk id="1612" creationId="{00000000-0000-0000-0000-000000000000}"/>
          </ac:spMkLst>
        </pc:spChg>
        <pc:spChg chg="mod">
          <ac:chgData name="Li, Yuxuan" userId="S::li4196@purdue.edu::e9347105-be2c-4e39-86e7-b0eec9763b22" providerId="AD" clId="Web-{BE7B3DAC-7D3A-9C03-924F-81CD422E22D7}" dt="2021-10-03T16:51:54.578" v="150" actId="1076"/>
          <ac:spMkLst>
            <pc:docMk/>
            <pc:sldMk cId="448664178" sldId="342"/>
            <ac:spMk id="1614" creationId="{00000000-0000-0000-0000-000000000000}"/>
          </ac:spMkLst>
        </pc:spChg>
        <pc:spChg chg="mod">
          <ac:chgData name="Li, Yuxuan" userId="S::li4196@purdue.edu::e9347105-be2c-4e39-86e7-b0eec9763b22" providerId="AD" clId="Web-{BE7B3DAC-7D3A-9C03-924F-81CD422E22D7}" dt="2021-10-03T16:51:54.593" v="151" actId="1076"/>
          <ac:spMkLst>
            <pc:docMk/>
            <pc:sldMk cId="448664178" sldId="342"/>
            <ac:spMk id="1615" creationId="{00000000-0000-0000-0000-000000000000}"/>
          </ac:spMkLst>
        </pc:spChg>
        <pc:spChg chg="mod">
          <ac:chgData name="Li, Yuxuan" userId="S::li4196@purdue.edu::e9347105-be2c-4e39-86e7-b0eec9763b22" providerId="AD" clId="Web-{BE7B3DAC-7D3A-9C03-924F-81CD422E22D7}" dt="2021-10-03T16:51:54.625" v="152" actId="1076"/>
          <ac:spMkLst>
            <pc:docMk/>
            <pc:sldMk cId="448664178" sldId="342"/>
            <ac:spMk id="1616" creationId="{00000000-0000-0000-0000-000000000000}"/>
          </ac:spMkLst>
        </pc:spChg>
        <pc:spChg chg="mod">
          <ac:chgData name="Li, Yuxuan" userId="S::li4196@purdue.edu::e9347105-be2c-4e39-86e7-b0eec9763b22" providerId="AD" clId="Web-{BE7B3DAC-7D3A-9C03-924F-81CD422E22D7}" dt="2021-10-03T16:51:54.640" v="153" actId="1076"/>
          <ac:spMkLst>
            <pc:docMk/>
            <pc:sldMk cId="448664178" sldId="342"/>
            <ac:spMk id="1617" creationId="{00000000-0000-0000-0000-000000000000}"/>
          </ac:spMkLst>
        </pc:spChg>
        <pc:picChg chg="mod">
          <ac:chgData name="Li, Yuxuan" userId="S::li4196@purdue.edu::e9347105-be2c-4e39-86e7-b0eec9763b22" providerId="AD" clId="Web-{BE7B3DAC-7D3A-9C03-924F-81CD422E22D7}" dt="2021-10-03T16:51:54.734" v="157" actId="1076"/>
          <ac:picMkLst>
            <pc:docMk/>
            <pc:sldMk cId="448664178" sldId="342"/>
            <ac:picMk id="2" creationId="{10287638-B467-47DA-B7C6-B6D37307A9F7}"/>
          </ac:picMkLst>
        </pc:picChg>
        <pc:cxnChg chg="mod">
          <ac:chgData name="Li, Yuxuan" userId="S::li4196@purdue.edu::e9347105-be2c-4e39-86e7-b0eec9763b22" providerId="AD" clId="Web-{BE7B3DAC-7D3A-9C03-924F-81CD422E22D7}" dt="2021-10-03T16:51:54.656" v="154" actId="1076"/>
          <ac:cxnSpMkLst>
            <pc:docMk/>
            <pc:sldMk cId="448664178" sldId="342"/>
            <ac:cxnSpMk id="1618" creationId="{00000000-0000-0000-0000-000000000000}"/>
          </ac:cxnSpMkLst>
        </pc:cxnChg>
        <pc:cxnChg chg="mod">
          <ac:chgData name="Li, Yuxuan" userId="S::li4196@purdue.edu::e9347105-be2c-4e39-86e7-b0eec9763b22" providerId="AD" clId="Web-{BE7B3DAC-7D3A-9C03-924F-81CD422E22D7}" dt="2021-10-03T16:51:54.672" v="155" actId="1076"/>
          <ac:cxnSpMkLst>
            <pc:docMk/>
            <pc:sldMk cId="448664178" sldId="342"/>
            <ac:cxnSpMk id="1619" creationId="{00000000-0000-0000-0000-000000000000}"/>
          </ac:cxnSpMkLst>
        </pc:cxnChg>
        <pc:cxnChg chg="mod">
          <ac:chgData name="Li, Yuxuan" userId="S::li4196@purdue.edu::e9347105-be2c-4e39-86e7-b0eec9763b22" providerId="AD" clId="Web-{BE7B3DAC-7D3A-9C03-924F-81CD422E22D7}" dt="2021-10-03T16:51:54.687" v="156" actId="1076"/>
          <ac:cxnSpMkLst>
            <pc:docMk/>
            <pc:sldMk cId="448664178" sldId="342"/>
            <ac:cxnSpMk id="1620" creationId="{00000000-0000-0000-0000-000000000000}"/>
          </ac:cxnSpMkLst>
        </pc:cxnChg>
      </pc:sldChg>
      <pc:sldChg chg="delSp">
        <pc:chgData name="Li, Yuxuan" userId="S::li4196@purdue.edu::e9347105-be2c-4e39-86e7-b0eec9763b22" providerId="AD" clId="Web-{BE7B3DAC-7D3A-9C03-924F-81CD422E22D7}" dt="2021-10-03T16:52:14.562" v="160"/>
        <pc:sldMkLst>
          <pc:docMk/>
          <pc:sldMk cId="1838328790" sldId="343"/>
        </pc:sldMkLst>
        <pc:spChg chg="del">
          <ac:chgData name="Li, Yuxuan" userId="S::li4196@purdue.edu::e9347105-be2c-4e39-86e7-b0eec9763b22" providerId="AD" clId="Web-{BE7B3DAC-7D3A-9C03-924F-81CD422E22D7}" dt="2021-10-03T16:52:14.562" v="160"/>
          <ac:spMkLst>
            <pc:docMk/>
            <pc:sldMk cId="1838328790" sldId="343"/>
            <ac:spMk id="20" creationId="{E1312C00-EC65-4C52-BF71-76797A805A5C}"/>
          </ac:spMkLst>
        </pc:spChg>
      </pc:sldChg>
      <pc:sldChg chg="delSp">
        <pc:chgData name="Li, Yuxuan" userId="S::li4196@purdue.edu::e9347105-be2c-4e39-86e7-b0eec9763b22" providerId="AD" clId="Web-{BE7B3DAC-7D3A-9C03-924F-81CD422E22D7}" dt="2021-10-03T16:52:20.328" v="161"/>
        <pc:sldMkLst>
          <pc:docMk/>
          <pc:sldMk cId="3794453564" sldId="344"/>
        </pc:sldMkLst>
        <pc:spChg chg="del">
          <ac:chgData name="Li, Yuxuan" userId="S::li4196@purdue.edu::e9347105-be2c-4e39-86e7-b0eec9763b22" providerId="AD" clId="Web-{BE7B3DAC-7D3A-9C03-924F-81CD422E22D7}" dt="2021-10-03T16:52:20.328" v="161"/>
          <ac:spMkLst>
            <pc:docMk/>
            <pc:sldMk cId="3794453564" sldId="344"/>
            <ac:spMk id="21" creationId="{140A421F-FF44-41A0-8F6D-217DBAFD0595}"/>
          </ac:spMkLst>
        </pc:spChg>
      </pc:sldChg>
      <pc:sldChg chg="delCm">
        <pc:chgData name="Li, Yuxuan" userId="S::li4196@purdue.edu::e9347105-be2c-4e39-86e7-b0eec9763b22" providerId="AD" clId="Web-{BE7B3DAC-7D3A-9C03-924F-81CD422E22D7}" dt="2021-10-03T20:23:36.198" v="2004"/>
        <pc:sldMkLst>
          <pc:docMk/>
          <pc:sldMk cId="1257632720" sldId="346"/>
        </pc:sldMkLst>
      </pc:sldChg>
      <pc:sldChg chg="delCm">
        <pc:chgData name="Li, Yuxuan" userId="S::li4196@purdue.edu::e9347105-be2c-4e39-86e7-b0eec9763b22" providerId="AD" clId="Web-{BE7B3DAC-7D3A-9C03-924F-81CD422E22D7}" dt="2021-10-03T20:23:41.291" v="2005"/>
        <pc:sldMkLst>
          <pc:docMk/>
          <pc:sldMk cId="283119497" sldId="347"/>
        </pc:sldMkLst>
      </pc:sldChg>
      <pc:sldChg chg="addSp modSp ord">
        <pc:chgData name="Li, Yuxuan" userId="S::li4196@purdue.edu::e9347105-be2c-4e39-86e7-b0eec9763b22" providerId="AD" clId="Web-{BE7B3DAC-7D3A-9C03-924F-81CD422E22D7}" dt="2021-10-03T19:34:41.982" v="1479" actId="1076"/>
        <pc:sldMkLst>
          <pc:docMk/>
          <pc:sldMk cId="1053334108" sldId="348"/>
        </pc:sldMkLst>
        <pc:spChg chg="add mod">
          <ac:chgData name="Li, Yuxuan" userId="S::li4196@purdue.edu::e9347105-be2c-4e39-86e7-b0eec9763b22" providerId="AD" clId="Web-{BE7B3DAC-7D3A-9C03-924F-81CD422E22D7}" dt="2021-10-03T18:09:28.162" v="720" actId="20577"/>
          <ac:spMkLst>
            <pc:docMk/>
            <pc:sldMk cId="1053334108" sldId="348"/>
            <ac:spMk id="3" creationId="{50FD010B-29F3-4AAE-99F5-2B2CC795C0AE}"/>
          </ac:spMkLst>
        </pc:spChg>
        <pc:picChg chg="add mod">
          <ac:chgData name="Li, Yuxuan" userId="S::li4196@purdue.edu::e9347105-be2c-4e39-86e7-b0eec9763b22" providerId="AD" clId="Web-{BE7B3DAC-7D3A-9C03-924F-81CD422E22D7}" dt="2021-10-03T19:34:41.982" v="1479" actId="1076"/>
          <ac:picMkLst>
            <pc:docMk/>
            <pc:sldMk cId="1053334108" sldId="348"/>
            <ac:picMk id="2" creationId="{9934FD38-61D6-4DA0-809E-B67907561AA0}"/>
          </ac:picMkLst>
        </pc:picChg>
      </pc:sldChg>
      <pc:sldChg chg="addSp delSp modSp">
        <pc:chgData name="Li, Yuxuan" userId="S::li4196@purdue.edu::e9347105-be2c-4e39-86e7-b0eec9763b22" providerId="AD" clId="Web-{BE7B3DAC-7D3A-9C03-924F-81CD422E22D7}" dt="2021-10-03T19:42:50.419" v="1514" actId="1076"/>
        <pc:sldMkLst>
          <pc:docMk/>
          <pc:sldMk cId="3570228820" sldId="349"/>
        </pc:sldMkLst>
        <pc:spChg chg="add del">
          <ac:chgData name="Li, Yuxuan" userId="S::li4196@purdue.edu::e9347105-be2c-4e39-86e7-b0eec9763b22" providerId="AD" clId="Web-{BE7B3DAC-7D3A-9C03-924F-81CD422E22D7}" dt="2021-10-03T18:30:34.160" v="797"/>
          <ac:spMkLst>
            <pc:docMk/>
            <pc:sldMk cId="3570228820" sldId="349"/>
            <ac:spMk id="2" creationId="{AA328ABE-BC7A-4317-B3B7-AA2FBEB4CEC2}"/>
          </ac:spMkLst>
        </pc:spChg>
        <pc:spChg chg="mod">
          <ac:chgData name="Li, Yuxuan" userId="S::li4196@purdue.edu::e9347105-be2c-4e39-86e7-b0eec9763b22" providerId="AD" clId="Web-{BE7B3DAC-7D3A-9C03-924F-81CD422E22D7}" dt="2021-10-03T16:31:49.125" v="25" actId="1076"/>
          <ac:spMkLst>
            <pc:docMk/>
            <pc:sldMk cId="3570228820" sldId="349"/>
            <ac:spMk id="18" creationId="{B12D467A-7954-4344-B77F-A7AECED6311B}"/>
          </ac:spMkLst>
        </pc:spChg>
        <pc:spChg chg="mod">
          <ac:chgData name="Li, Yuxuan" userId="S::li4196@purdue.edu::e9347105-be2c-4e39-86e7-b0eec9763b22" providerId="AD" clId="Web-{BE7B3DAC-7D3A-9C03-924F-81CD422E22D7}" dt="2021-10-03T16:31:49.140" v="26" actId="1076"/>
          <ac:spMkLst>
            <pc:docMk/>
            <pc:sldMk cId="3570228820" sldId="349"/>
            <ac:spMk id="19" creationId="{DBCD5ABE-FF5E-4A19-8D9D-0686555B8FA6}"/>
          </ac:spMkLst>
        </pc:spChg>
        <pc:spChg chg="mod">
          <ac:chgData name="Li, Yuxuan" userId="S::li4196@purdue.edu::e9347105-be2c-4e39-86e7-b0eec9763b22" providerId="AD" clId="Web-{BE7B3DAC-7D3A-9C03-924F-81CD422E22D7}" dt="2021-10-03T16:31:49.156" v="27" actId="1076"/>
          <ac:spMkLst>
            <pc:docMk/>
            <pc:sldMk cId="3570228820" sldId="349"/>
            <ac:spMk id="20" creationId="{F3E239F2-18D3-4E38-B501-C6CE999FF542}"/>
          </ac:spMkLst>
        </pc:spChg>
        <pc:spChg chg="mod">
          <ac:chgData name="Li, Yuxuan" userId="S::li4196@purdue.edu::e9347105-be2c-4e39-86e7-b0eec9763b22" providerId="AD" clId="Web-{BE7B3DAC-7D3A-9C03-924F-81CD422E22D7}" dt="2021-10-03T16:33:28.296" v="36" actId="1076"/>
          <ac:spMkLst>
            <pc:docMk/>
            <pc:sldMk cId="3570228820" sldId="349"/>
            <ac:spMk id="21" creationId="{D35A61D3-6158-4ED6-B722-AEE942B9F8DE}"/>
          </ac:spMkLst>
        </pc:spChg>
        <pc:spChg chg="mod">
          <ac:chgData name="Li, Yuxuan" userId="S::li4196@purdue.edu::e9347105-be2c-4e39-86e7-b0eec9763b22" providerId="AD" clId="Web-{BE7B3DAC-7D3A-9C03-924F-81CD422E22D7}" dt="2021-10-03T19:42:33.294" v="1508" actId="20577"/>
          <ac:spMkLst>
            <pc:docMk/>
            <pc:sldMk cId="3570228820" sldId="349"/>
            <ac:spMk id="22" creationId="{465EFEE3-C00D-4915-B701-7076F9A97BFD}"/>
          </ac:spMkLst>
        </pc:spChg>
        <pc:spChg chg="mod">
          <ac:chgData name="Li, Yuxuan" userId="S::li4196@purdue.edu::e9347105-be2c-4e39-86e7-b0eec9763b22" providerId="AD" clId="Web-{BE7B3DAC-7D3A-9C03-924F-81CD422E22D7}" dt="2021-10-03T16:31:49.203" v="30" actId="1076"/>
          <ac:spMkLst>
            <pc:docMk/>
            <pc:sldMk cId="3570228820" sldId="349"/>
            <ac:spMk id="23" creationId="{1328EED4-AFC0-476A-B933-C02D0E4570E3}"/>
          </ac:spMkLst>
        </pc:spChg>
        <pc:spChg chg="mod">
          <ac:chgData name="Li, Yuxuan" userId="S::li4196@purdue.edu::e9347105-be2c-4e39-86e7-b0eec9763b22" providerId="AD" clId="Web-{BE7B3DAC-7D3A-9C03-924F-81CD422E22D7}" dt="2021-10-03T16:31:49.203" v="31" actId="1076"/>
          <ac:spMkLst>
            <pc:docMk/>
            <pc:sldMk cId="3570228820" sldId="349"/>
            <ac:spMk id="24" creationId="{9113AEA6-6835-4F68-9A4A-BE12659F37FD}"/>
          </ac:spMkLst>
        </pc:spChg>
        <pc:spChg chg="mod">
          <ac:chgData name="Li, Yuxuan" userId="S::li4196@purdue.edu::e9347105-be2c-4e39-86e7-b0eec9763b22" providerId="AD" clId="Web-{BE7B3DAC-7D3A-9C03-924F-81CD422E22D7}" dt="2021-10-03T19:42:39.357" v="1510" actId="20577"/>
          <ac:spMkLst>
            <pc:docMk/>
            <pc:sldMk cId="3570228820" sldId="349"/>
            <ac:spMk id="43" creationId="{DAC2CC88-9FA4-46A1-8B6E-32B59888BB3F}"/>
          </ac:spMkLst>
        </pc:spChg>
        <pc:spChg chg="mod">
          <ac:chgData name="Li, Yuxuan" userId="S::li4196@purdue.edu::e9347105-be2c-4e39-86e7-b0eec9763b22" providerId="AD" clId="Web-{BE7B3DAC-7D3A-9C03-924F-81CD422E22D7}" dt="2021-10-03T19:42:50.419" v="1514" actId="1076"/>
          <ac:spMkLst>
            <pc:docMk/>
            <pc:sldMk cId="3570228820" sldId="349"/>
            <ac:spMk id="44" creationId="{3654575B-77B6-4838-98A7-CE8450559F35}"/>
          </ac:spMkLst>
        </pc:spChg>
        <pc:grpChg chg="mod">
          <ac:chgData name="Li, Yuxuan" userId="S::li4196@purdue.edu::e9347105-be2c-4e39-86e7-b0eec9763b22" providerId="AD" clId="Web-{BE7B3DAC-7D3A-9C03-924F-81CD422E22D7}" dt="2021-10-03T16:31:49.218" v="32" actId="1076"/>
          <ac:grpSpMkLst>
            <pc:docMk/>
            <pc:sldMk cId="3570228820" sldId="349"/>
            <ac:grpSpMk id="25" creationId="{0D3D1D69-75D7-4B01-A30B-48C07DC1E4BE}"/>
          </ac:grpSpMkLst>
        </pc:grpChg>
        <pc:grpChg chg="mod">
          <ac:chgData name="Li, Yuxuan" userId="S::li4196@purdue.edu::e9347105-be2c-4e39-86e7-b0eec9763b22" providerId="AD" clId="Web-{BE7B3DAC-7D3A-9C03-924F-81CD422E22D7}" dt="2021-10-03T16:31:49.234" v="33" actId="1076"/>
          <ac:grpSpMkLst>
            <pc:docMk/>
            <pc:sldMk cId="3570228820" sldId="349"/>
            <ac:grpSpMk id="26" creationId="{82A976B8-8A62-4E11-B5DA-95163A19729D}"/>
          </ac:grpSpMkLst>
        </pc:grpChg>
        <pc:picChg chg="mod">
          <ac:chgData name="Li, Yuxuan" userId="S::li4196@purdue.edu::e9347105-be2c-4e39-86e7-b0eec9763b22" providerId="AD" clId="Web-{BE7B3DAC-7D3A-9C03-924F-81CD422E22D7}" dt="2021-10-03T19:42:44.325" v="1511" actId="1076"/>
          <ac:picMkLst>
            <pc:docMk/>
            <pc:sldMk cId="3570228820" sldId="349"/>
            <ac:picMk id="3" creationId="{B147FC3F-1538-4E96-B809-19AAEBB0A0E7}"/>
          </ac:picMkLst>
        </pc:picChg>
        <pc:picChg chg="mod">
          <ac:chgData name="Li, Yuxuan" userId="S::li4196@purdue.edu::e9347105-be2c-4e39-86e7-b0eec9763b22" providerId="AD" clId="Web-{BE7B3DAC-7D3A-9C03-924F-81CD422E22D7}" dt="2021-10-03T19:42:48.153" v="1513" actId="1076"/>
          <ac:picMkLst>
            <pc:docMk/>
            <pc:sldMk cId="3570228820" sldId="349"/>
            <ac:picMk id="5" creationId="{6D802DD9-C962-4FB1-B47B-C2A619C78464}"/>
          </ac:picMkLst>
        </pc:picChg>
        <pc:picChg chg="mod">
          <ac:chgData name="Li, Yuxuan" userId="S::li4196@purdue.edu::e9347105-be2c-4e39-86e7-b0eec9763b22" providerId="AD" clId="Web-{BE7B3DAC-7D3A-9C03-924F-81CD422E22D7}" dt="2021-10-03T16:32:01.703" v="34" actId="1076"/>
          <ac:picMkLst>
            <pc:docMk/>
            <pc:sldMk cId="3570228820" sldId="349"/>
            <ac:picMk id="10" creationId="{11788BFB-E745-43DE-94FF-48CC60C6865D}"/>
          </ac:picMkLst>
        </pc:picChg>
        <pc:picChg chg="del">
          <ac:chgData name="Li, Yuxuan" userId="S::li4196@purdue.edu::e9347105-be2c-4e39-86e7-b0eec9763b22" providerId="AD" clId="Web-{BE7B3DAC-7D3A-9C03-924F-81CD422E22D7}" dt="2021-10-03T16:31:42.031" v="23"/>
          <ac:picMkLst>
            <pc:docMk/>
            <pc:sldMk cId="3570228820" sldId="349"/>
            <ac:picMk id="14" creationId="{13DEE6CC-A3DB-4A7F-9E56-07DA41470E15}"/>
          </ac:picMkLst>
        </pc:picChg>
      </pc:sldChg>
      <pc:sldChg chg="addSp delSp modSp">
        <pc:chgData name="Li, Yuxuan" userId="S::li4196@purdue.edu::e9347105-be2c-4e39-86e7-b0eec9763b22" providerId="AD" clId="Web-{BE7B3DAC-7D3A-9C03-924F-81CD422E22D7}" dt="2021-10-03T20:24:28.619" v="2013" actId="20577"/>
        <pc:sldMkLst>
          <pc:docMk/>
          <pc:sldMk cId="925189362" sldId="350"/>
        </pc:sldMkLst>
        <pc:spChg chg="add mod">
          <ac:chgData name="Li, Yuxuan" userId="S::li4196@purdue.edu::e9347105-be2c-4e39-86e7-b0eec9763b22" providerId="AD" clId="Web-{BE7B3DAC-7D3A-9C03-924F-81CD422E22D7}" dt="2021-10-03T20:24:28.619" v="2013" actId="20577"/>
          <ac:spMkLst>
            <pc:docMk/>
            <pc:sldMk cId="925189362" sldId="350"/>
            <ac:spMk id="3" creationId="{897DC841-DE16-4DF8-93CE-E874C24F4AF3}"/>
          </ac:spMkLst>
        </pc:spChg>
        <pc:spChg chg="mod">
          <ac:chgData name="Li, Yuxuan" userId="S::li4196@purdue.edu::e9347105-be2c-4e39-86e7-b0eec9763b22" providerId="AD" clId="Web-{BE7B3DAC-7D3A-9C03-924F-81CD422E22D7}" dt="2021-10-03T17:25:06.823" v="409" actId="20577"/>
          <ac:spMkLst>
            <pc:docMk/>
            <pc:sldMk cId="925189362" sldId="350"/>
            <ac:spMk id="4" creationId="{320CD788-8726-4A29-8ACF-578A920C8B0C}"/>
          </ac:spMkLst>
        </pc:spChg>
        <pc:spChg chg="add mod">
          <ac:chgData name="Li, Yuxuan" userId="S::li4196@purdue.edu::e9347105-be2c-4e39-86e7-b0eec9763b22" providerId="AD" clId="Web-{BE7B3DAC-7D3A-9C03-924F-81CD422E22D7}" dt="2021-10-03T17:24:26.104" v="399" actId="1076"/>
          <ac:spMkLst>
            <pc:docMk/>
            <pc:sldMk cId="925189362" sldId="350"/>
            <ac:spMk id="6" creationId="{3791CDF7-3185-48D3-8092-7FE3D8460809}"/>
          </ac:spMkLst>
        </pc:spChg>
        <pc:spChg chg="add del">
          <ac:chgData name="Li, Yuxuan" userId="S::li4196@purdue.edu::e9347105-be2c-4e39-86e7-b0eec9763b22" providerId="AD" clId="Web-{BE7B3DAC-7D3A-9C03-924F-81CD422E22D7}" dt="2021-10-03T17:08:22.403" v="234"/>
          <ac:spMkLst>
            <pc:docMk/>
            <pc:sldMk cId="925189362" sldId="350"/>
            <ac:spMk id="7" creationId="{ED2FF871-3B38-4FC3-BFB6-D94FC339E5F6}"/>
          </ac:spMkLst>
        </pc:spChg>
        <pc:spChg chg="add del">
          <ac:chgData name="Li, Yuxuan" userId="S::li4196@purdue.edu::e9347105-be2c-4e39-86e7-b0eec9763b22" providerId="AD" clId="Web-{BE7B3DAC-7D3A-9C03-924F-81CD422E22D7}" dt="2021-10-03T17:08:26.075" v="236"/>
          <ac:spMkLst>
            <pc:docMk/>
            <pc:sldMk cId="925189362" sldId="350"/>
            <ac:spMk id="9" creationId="{DFF6F7CF-2E53-4417-8F9E-40799DD869CF}"/>
          </ac:spMkLst>
        </pc:spChg>
        <pc:spChg chg="add mod">
          <ac:chgData name="Li, Yuxuan" userId="S::li4196@purdue.edu::e9347105-be2c-4e39-86e7-b0eec9763b22" providerId="AD" clId="Web-{BE7B3DAC-7D3A-9C03-924F-81CD422E22D7}" dt="2021-10-03T17:24:41.401" v="406" actId="1076"/>
          <ac:spMkLst>
            <pc:docMk/>
            <pc:sldMk cId="925189362" sldId="350"/>
            <ac:spMk id="10" creationId="{6F2A863F-DFD1-45CD-BDE0-5A5C0FA7938C}"/>
          </ac:spMkLst>
        </pc:spChg>
        <pc:spChg chg="add del">
          <ac:chgData name="Li, Yuxuan" userId="S::li4196@purdue.edu::e9347105-be2c-4e39-86e7-b0eec9763b22" providerId="AD" clId="Web-{BE7B3DAC-7D3A-9C03-924F-81CD422E22D7}" dt="2021-10-03T17:08:25.903" v="235"/>
          <ac:spMkLst>
            <pc:docMk/>
            <pc:sldMk cId="925189362" sldId="350"/>
            <ac:spMk id="14" creationId="{095C8677-1E8C-4410-B474-799B86790204}"/>
          </ac:spMkLst>
        </pc:spChg>
        <pc:spChg chg="add del">
          <ac:chgData name="Li, Yuxuan" userId="S::li4196@purdue.edu::e9347105-be2c-4e39-86e7-b0eec9763b22" providerId="AD" clId="Web-{BE7B3DAC-7D3A-9C03-924F-81CD422E22D7}" dt="2021-10-03T17:17:43.136" v="318"/>
          <ac:spMkLst>
            <pc:docMk/>
            <pc:sldMk cId="925189362" sldId="350"/>
            <ac:spMk id="16" creationId="{2770541F-6738-4F66-BF34-295174933072}"/>
          </ac:spMkLst>
        </pc:spChg>
        <pc:spChg chg="add del">
          <ac:chgData name="Li, Yuxuan" userId="S::li4196@purdue.edu::e9347105-be2c-4e39-86e7-b0eec9763b22" providerId="AD" clId="Web-{BE7B3DAC-7D3A-9C03-924F-81CD422E22D7}" dt="2021-10-03T17:17:43.136" v="317"/>
          <ac:spMkLst>
            <pc:docMk/>
            <pc:sldMk cId="925189362" sldId="350"/>
            <ac:spMk id="18" creationId="{0F68E6B1-23D5-46C6-AD70-B8B698398864}"/>
          </ac:spMkLst>
        </pc:spChg>
        <pc:spChg chg="add del">
          <ac:chgData name="Li, Yuxuan" userId="S::li4196@purdue.edu::e9347105-be2c-4e39-86e7-b0eec9763b22" providerId="AD" clId="Web-{BE7B3DAC-7D3A-9C03-924F-81CD422E22D7}" dt="2021-10-03T17:17:57.621" v="320"/>
          <ac:spMkLst>
            <pc:docMk/>
            <pc:sldMk cId="925189362" sldId="350"/>
            <ac:spMk id="20" creationId="{6242071D-0D80-4DF0-8443-FCA7398C07B9}"/>
          </ac:spMkLst>
        </pc:spChg>
        <pc:spChg chg="add mod ord">
          <ac:chgData name="Li, Yuxuan" userId="S::li4196@purdue.edu::e9347105-be2c-4e39-86e7-b0eec9763b22" providerId="AD" clId="Web-{BE7B3DAC-7D3A-9C03-924F-81CD422E22D7}" dt="2021-10-03T17:24:32.448" v="403" actId="1076"/>
          <ac:spMkLst>
            <pc:docMk/>
            <pc:sldMk cId="925189362" sldId="350"/>
            <ac:spMk id="27" creationId="{29D47320-BC81-4FAB-91E5-01539E23F2A8}"/>
          </ac:spMkLst>
        </pc:spChg>
        <pc:spChg chg="add mod">
          <ac:chgData name="Li, Yuxuan" userId="S::li4196@purdue.edu::e9347105-be2c-4e39-86e7-b0eec9763b22" providerId="AD" clId="Web-{BE7B3DAC-7D3A-9C03-924F-81CD422E22D7}" dt="2021-10-03T17:24:32.354" v="400" actId="1076"/>
          <ac:spMkLst>
            <pc:docMk/>
            <pc:sldMk cId="925189362" sldId="350"/>
            <ac:spMk id="28" creationId="{43D717AB-5621-49AE-9C5A-C02CCA688290}"/>
          </ac:spMkLst>
        </pc:spChg>
        <pc:spChg chg="add mod">
          <ac:chgData name="Li, Yuxuan" userId="S::li4196@purdue.edu::e9347105-be2c-4e39-86e7-b0eec9763b22" providerId="AD" clId="Web-{BE7B3DAC-7D3A-9C03-924F-81CD422E22D7}" dt="2021-10-03T20:24:17.041" v="2010"/>
          <ac:spMkLst>
            <pc:docMk/>
            <pc:sldMk cId="925189362" sldId="350"/>
            <ac:spMk id="30" creationId="{8251AA75-1E69-4540-88B7-3AA5211014C7}"/>
          </ac:spMkLst>
        </pc:spChg>
        <pc:spChg chg="add del">
          <ac:chgData name="Li, Yuxuan" userId="S::li4196@purdue.edu::e9347105-be2c-4e39-86e7-b0eec9763b22" providerId="AD" clId="Web-{BE7B3DAC-7D3A-9C03-924F-81CD422E22D7}" dt="2021-10-03T17:22:40.214" v="367"/>
          <ac:spMkLst>
            <pc:docMk/>
            <pc:sldMk cId="925189362" sldId="350"/>
            <ac:spMk id="32" creationId="{644B4029-ADF2-4A07-9D19-BAE1387EB4BB}"/>
          </ac:spMkLst>
        </pc:spChg>
        <pc:spChg chg="add mod">
          <ac:chgData name="Li, Yuxuan" userId="S::li4196@purdue.edu::e9347105-be2c-4e39-86e7-b0eec9763b22" providerId="AD" clId="Web-{BE7B3DAC-7D3A-9C03-924F-81CD422E22D7}" dt="2021-10-03T17:22:33.323" v="365" actId="1076"/>
          <ac:spMkLst>
            <pc:docMk/>
            <pc:sldMk cId="925189362" sldId="350"/>
            <ac:spMk id="33" creationId="{9831103F-9426-48A9-8250-FCE11178BB4F}"/>
          </ac:spMkLst>
        </pc:spChg>
        <pc:picChg chg="add mod modCrop">
          <ac:chgData name="Li, Yuxuan" userId="S::li4196@purdue.edu::e9347105-be2c-4e39-86e7-b0eec9763b22" providerId="AD" clId="Web-{BE7B3DAC-7D3A-9C03-924F-81CD422E22D7}" dt="2021-10-03T19:28:27.592" v="1423" actId="1076"/>
          <ac:picMkLst>
            <pc:docMk/>
            <pc:sldMk cId="925189362" sldId="350"/>
            <ac:picMk id="2" creationId="{C694E301-5F26-4DA6-AC8B-96A3C90320B3}"/>
          </ac:picMkLst>
        </pc:picChg>
        <pc:picChg chg="add del mod">
          <ac:chgData name="Li, Yuxuan" userId="S::li4196@purdue.edu::e9347105-be2c-4e39-86e7-b0eec9763b22" providerId="AD" clId="Web-{BE7B3DAC-7D3A-9C03-924F-81CD422E22D7}" dt="2021-10-03T17:06:09.169" v="232"/>
          <ac:picMkLst>
            <pc:docMk/>
            <pc:sldMk cId="925189362" sldId="350"/>
            <ac:picMk id="5" creationId="{F7256E63-A73F-4470-97BE-2A276DB64946}"/>
          </ac:picMkLst>
        </pc:picChg>
        <pc:picChg chg="add del">
          <ac:chgData name="Li, Yuxuan" userId="S::li4196@purdue.edu::e9347105-be2c-4e39-86e7-b0eec9763b22" providerId="AD" clId="Web-{BE7B3DAC-7D3A-9C03-924F-81CD422E22D7}" dt="2021-10-03T17:08:22.403" v="233"/>
          <ac:picMkLst>
            <pc:docMk/>
            <pc:sldMk cId="925189362" sldId="350"/>
            <ac:picMk id="12" creationId="{E9BD0ED8-EB4E-41D4-B232-69BBF80A5B44}"/>
          </ac:picMkLst>
        </pc:picChg>
        <pc:picChg chg="add del">
          <ac:chgData name="Li, Yuxuan" userId="S::li4196@purdue.edu::e9347105-be2c-4e39-86e7-b0eec9763b22" providerId="AD" clId="Web-{BE7B3DAC-7D3A-9C03-924F-81CD422E22D7}" dt="2021-10-03T17:17:53.261" v="319"/>
          <ac:picMkLst>
            <pc:docMk/>
            <pc:sldMk cId="925189362" sldId="350"/>
            <ac:picMk id="22" creationId="{8F80E323-1706-468C-948D-5C201CD4031C}"/>
          </ac:picMkLst>
        </pc:picChg>
        <pc:picChg chg="add del mod ord">
          <ac:chgData name="Li, Yuxuan" userId="S::li4196@purdue.edu::e9347105-be2c-4e39-86e7-b0eec9763b22" providerId="AD" clId="Web-{BE7B3DAC-7D3A-9C03-924F-81CD422E22D7}" dt="2021-10-03T17:24:22.542" v="398" actId="14100"/>
          <ac:picMkLst>
            <pc:docMk/>
            <pc:sldMk cId="925189362" sldId="350"/>
            <ac:picMk id="24" creationId="{03C69D94-60D5-4AF4-B3C2-CDA986CDD4DF}"/>
          </ac:picMkLst>
        </pc:picChg>
        <pc:picChg chg="add mod">
          <ac:chgData name="Li, Yuxuan" userId="S::li4196@purdue.edu::e9347105-be2c-4e39-86e7-b0eec9763b22" providerId="AD" clId="Web-{BE7B3DAC-7D3A-9C03-924F-81CD422E22D7}" dt="2021-10-03T17:24:32.401" v="401" actId="1076"/>
          <ac:picMkLst>
            <pc:docMk/>
            <pc:sldMk cId="925189362" sldId="350"/>
            <ac:picMk id="29" creationId="{8F4574CE-C36B-404D-BDA7-95D22C15FAFC}"/>
          </ac:picMkLst>
        </pc:picChg>
      </pc:sldChg>
      <pc:sldChg chg="del">
        <pc:chgData name="Li, Yuxuan" userId="S::li4196@purdue.edu::e9347105-be2c-4e39-86e7-b0eec9763b22" providerId="AD" clId="Web-{BE7B3DAC-7D3A-9C03-924F-81CD422E22D7}" dt="2021-10-03T17:33:59.775" v="501"/>
        <pc:sldMkLst>
          <pc:docMk/>
          <pc:sldMk cId="55030751" sldId="351"/>
        </pc:sldMkLst>
      </pc:sldChg>
      <pc:sldChg chg="del">
        <pc:chgData name="Li, Yuxuan" userId="S::li4196@purdue.edu::e9347105-be2c-4e39-86e7-b0eec9763b22" providerId="AD" clId="Web-{BE7B3DAC-7D3A-9C03-924F-81CD422E22D7}" dt="2021-10-03T17:33:19.681" v="492"/>
        <pc:sldMkLst>
          <pc:docMk/>
          <pc:sldMk cId="2987856342" sldId="352"/>
        </pc:sldMkLst>
      </pc:sldChg>
      <pc:sldChg chg="addSp delSp modSp addAnim delAnim modAnim">
        <pc:chgData name="Li, Yuxuan" userId="S::li4196@purdue.edu::e9347105-be2c-4e39-86e7-b0eec9763b22" providerId="AD" clId="Web-{BE7B3DAC-7D3A-9C03-924F-81CD422E22D7}" dt="2021-10-03T21:26:57.037" v="2996"/>
        <pc:sldMkLst>
          <pc:docMk/>
          <pc:sldMk cId="477744395" sldId="354"/>
        </pc:sldMkLst>
        <pc:spChg chg="mod">
          <ac:chgData name="Li, Yuxuan" userId="S::li4196@purdue.edu::e9347105-be2c-4e39-86e7-b0eec9763b22" providerId="AD" clId="Web-{BE7B3DAC-7D3A-9C03-924F-81CD422E22D7}" dt="2021-10-03T21:26:11.896" v="2985" actId="20577"/>
          <ac:spMkLst>
            <pc:docMk/>
            <pc:sldMk cId="477744395" sldId="354"/>
            <ac:spMk id="3" creationId="{8CDF85FC-520C-425A-B362-1C9E27738A1E}"/>
          </ac:spMkLst>
        </pc:spChg>
        <pc:picChg chg="add del mod">
          <ac:chgData name="Li, Yuxuan" userId="S::li4196@purdue.edu::e9347105-be2c-4e39-86e7-b0eec9763b22" providerId="AD" clId="Web-{BE7B3DAC-7D3A-9C03-924F-81CD422E22D7}" dt="2021-10-03T20:34:25.853" v="2131"/>
          <ac:picMkLst>
            <pc:docMk/>
            <pc:sldMk cId="477744395" sldId="354"/>
            <ac:picMk id="2" creationId="{5C78218C-5A26-4E7F-A9CB-91585A6F4CFB}"/>
          </ac:picMkLst>
        </pc:picChg>
        <pc:picChg chg="add del mod">
          <ac:chgData name="Li, Yuxuan" userId="S::li4196@purdue.edu::e9347105-be2c-4e39-86e7-b0eec9763b22" providerId="AD" clId="Web-{BE7B3DAC-7D3A-9C03-924F-81CD422E22D7}" dt="2021-10-03T20:39:05.868" v="2236"/>
          <ac:picMkLst>
            <pc:docMk/>
            <pc:sldMk cId="477744395" sldId="354"/>
            <ac:picMk id="17" creationId="{69D30524-2D51-425D-B008-9DFC035C876A}"/>
          </ac:picMkLst>
        </pc:picChg>
        <pc:picChg chg="add del mod">
          <ac:chgData name="Li, Yuxuan" userId="S::li4196@purdue.edu::e9347105-be2c-4e39-86e7-b0eec9763b22" providerId="AD" clId="Web-{BE7B3DAC-7D3A-9C03-924F-81CD422E22D7}" dt="2021-10-03T20:42:04.446" v="2266"/>
          <ac:picMkLst>
            <pc:docMk/>
            <pc:sldMk cId="477744395" sldId="354"/>
            <ac:picMk id="18" creationId="{7CD0F61A-0C33-422C-B1F4-10CC1EE1A0BF}"/>
          </ac:picMkLst>
        </pc:picChg>
        <pc:picChg chg="add del mod">
          <ac:chgData name="Li, Yuxuan" userId="S::li4196@purdue.edu::e9347105-be2c-4e39-86e7-b0eec9763b22" providerId="AD" clId="Web-{BE7B3DAC-7D3A-9C03-924F-81CD422E22D7}" dt="2021-10-03T21:26:07.021" v="2980"/>
          <ac:picMkLst>
            <pc:docMk/>
            <pc:sldMk cId="477744395" sldId="354"/>
            <ac:picMk id="19" creationId="{B88DE024-34CD-4E7C-BABD-6013C57AE43D}"/>
          </ac:picMkLst>
        </pc:picChg>
      </pc:sldChg>
      <pc:sldChg chg="addSp modSp add del ord replId">
        <pc:chgData name="Li, Yuxuan" userId="S::li4196@purdue.edu::e9347105-be2c-4e39-86e7-b0eec9763b22" providerId="AD" clId="Web-{BE7B3DAC-7D3A-9C03-924F-81CD422E22D7}" dt="2021-10-03T19:03:42.375" v="1080"/>
        <pc:sldMkLst>
          <pc:docMk/>
          <pc:sldMk cId="958659216" sldId="355"/>
        </pc:sldMkLst>
        <pc:spChg chg="add mod">
          <ac:chgData name="Li, Yuxuan" userId="S::li4196@purdue.edu::e9347105-be2c-4e39-86e7-b0eec9763b22" providerId="AD" clId="Web-{BE7B3DAC-7D3A-9C03-924F-81CD422E22D7}" dt="2021-10-03T18:29:37.722" v="792" actId="1076"/>
          <ac:spMkLst>
            <pc:docMk/>
            <pc:sldMk cId="958659216" sldId="355"/>
            <ac:spMk id="2" creationId="{0D3725B3-68C5-438A-9093-FBF6DB66CC9F}"/>
          </ac:spMkLst>
        </pc:spChg>
        <pc:spChg chg="mod">
          <ac:chgData name="Li, Yuxuan" userId="S::li4196@purdue.edu::e9347105-be2c-4e39-86e7-b0eec9763b22" providerId="AD" clId="Web-{BE7B3DAC-7D3A-9C03-924F-81CD422E22D7}" dt="2021-10-03T18:31:28.363" v="813" actId="20577"/>
          <ac:spMkLst>
            <pc:docMk/>
            <pc:sldMk cId="958659216" sldId="355"/>
            <ac:spMk id="22" creationId="{465EFEE3-C00D-4915-B701-7076F9A97BFD}"/>
          </ac:spMkLst>
        </pc:spChg>
      </pc:sldChg>
      <pc:sldChg chg="addSp delSp modSp add ord replId">
        <pc:chgData name="Li, Yuxuan" userId="S::li4196@purdue.edu::e9347105-be2c-4e39-86e7-b0eec9763b22" providerId="AD" clId="Web-{BE7B3DAC-7D3A-9C03-924F-81CD422E22D7}" dt="2021-10-03T20:26:05.401" v="2036" actId="1076"/>
        <pc:sldMkLst>
          <pc:docMk/>
          <pc:sldMk cId="1031102411" sldId="356"/>
        </pc:sldMkLst>
        <pc:spChg chg="add mod">
          <ac:chgData name="Li, Yuxuan" userId="S::li4196@purdue.edu::e9347105-be2c-4e39-86e7-b0eec9763b22" providerId="AD" clId="Web-{BE7B3DAC-7D3A-9C03-924F-81CD422E22D7}" dt="2021-10-03T20:25:49.541" v="2029" actId="1076"/>
          <ac:spMkLst>
            <pc:docMk/>
            <pc:sldMk cId="1031102411" sldId="356"/>
            <ac:spMk id="7" creationId="{BA553E79-7DD2-4B1F-AC54-585CBCBFC544}"/>
          </ac:spMkLst>
        </pc:spChg>
        <pc:spChg chg="add mod">
          <ac:chgData name="Li, Yuxuan" userId="S::li4196@purdue.edu::e9347105-be2c-4e39-86e7-b0eec9763b22" providerId="AD" clId="Web-{BE7B3DAC-7D3A-9C03-924F-81CD422E22D7}" dt="2021-10-03T20:25:49.557" v="2030" actId="1076"/>
          <ac:spMkLst>
            <pc:docMk/>
            <pc:sldMk cId="1031102411" sldId="356"/>
            <ac:spMk id="8" creationId="{26BEC543-6F89-4C40-AB26-CA23E009C63B}"/>
          </ac:spMkLst>
        </pc:spChg>
        <pc:spChg chg="add mod">
          <ac:chgData name="Li, Yuxuan" userId="S::li4196@purdue.edu::e9347105-be2c-4e39-86e7-b0eec9763b22" providerId="AD" clId="Web-{BE7B3DAC-7D3A-9C03-924F-81CD422E22D7}" dt="2021-10-03T20:25:56.916" v="2033" actId="1076"/>
          <ac:spMkLst>
            <pc:docMk/>
            <pc:sldMk cId="1031102411" sldId="356"/>
            <ac:spMk id="9" creationId="{945D8E48-21EE-49DE-8AE9-5E87DD959197}"/>
          </ac:spMkLst>
        </pc:spChg>
        <pc:spChg chg="add mod">
          <ac:chgData name="Li, Yuxuan" userId="S::li4196@purdue.edu::e9347105-be2c-4e39-86e7-b0eec9763b22" providerId="AD" clId="Web-{BE7B3DAC-7D3A-9C03-924F-81CD422E22D7}" dt="2021-10-03T20:26:05.401" v="2036" actId="1076"/>
          <ac:spMkLst>
            <pc:docMk/>
            <pc:sldMk cId="1031102411" sldId="356"/>
            <ac:spMk id="10" creationId="{F8F55D29-C100-49BA-BBA6-552D2C9A0560}"/>
          </ac:spMkLst>
        </pc:spChg>
        <pc:spChg chg="add del mod">
          <ac:chgData name="Li, Yuxuan" userId="S::li4196@purdue.edu::e9347105-be2c-4e39-86e7-b0eec9763b22" providerId="AD" clId="Web-{BE7B3DAC-7D3A-9C03-924F-81CD422E22D7}" dt="2021-10-03T19:55:33.512" v="1663"/>
          <ac:spMkLst>
            <pc:docMk/>
            <pc:sldMk cId="1031102411" sldId="356"/>
            <ac:spMk id="11" creationId="{3C3A709E-054C-4C2E-9404-F67CD9C5416E}"/>
          </ac:spMkLst>
        </pc:spChg>
        <pc:spChg chg="mod">
          <ac:chgData name="Li, Yuxuan" userId="S::li4196@purdue.edu::e9347105-be2c-4e39-86e7-b0eec9763b22" providerId="AD" clId="Web-{BE7B3DAC-7D3A-9C03-924F-81CD422E22D7}" dt="2021-10-03T19:03:53.578" v="1084" actId="20577"/>
          <ac:spMkLst>
            <pc:docMk/>
            <pc:sldMk cId="1031102411" sldId="356"/>
            <ac:spMk id="914" creationId="{00000000-0000-0000-0000-000000000000}"/>
          </ac:spMkLst>
        </pc:spChg>
        <pc:spChg chg="del">
          <ac:chgData name="Li, Yuxuan" userId="S::li4196@purdue.edu::e9347105-be2c-4e39-86e7-b0eec9763b22" providerId="AD" clId="Web-{BE7B3DAC-7D3A-9C03-924F-81CD422E22D7}" dt="2021-10-03T18:39:06.315" v="857"/>
          <ac:spMkLst>
            <pc:docMk/>
            <pc:sldMk cId="1031102411" sldId="356"/>
            <ac:spMk id="915" creationId="{00000000-0000-0000-0000-000000000000}"/>
          </ac:spMkLst>
        </pc:spChg>
        <pc:spChg chg="del">
          <ac:chgData name="Li, Yuxuan" userId="S::li4196@purdue.edu::e9347105-be2c-4e39-86e7-b0eec9763b22" providerId="AD" clId="Web-{BE7B3DAC-7D3A-9C03-924F-81CD422E22D7}" dt="2021-10-03T18:36:23.112" v="855"/>
          <ac:spMkLst>
            <pc:docMk/>
            <pc:sldMk cId="1031102411" sldId="356"/>
            <ac:spMk id="916" creationId="{00000000-0000-0000-0000-000000000000}"/>
          </ac:spMkLst>
        </pc:spChg>
        <pc:spChg chg="del">
          <ac:chgData name="Li, Yuxuan" userId="S::li4196@purdue.edu::e9347105-be2c-4e39-86e7-b0eec9763b22" providerId="AD" clId="Web-{BE7B3DAC-7D3A-9C03-924F-81CD422E22D7}" dt="2021-10-03T18:39:06.456" v="860"/>
          <ac:spMkLst>
            <pc:docMk/>
            <pc:sldMk cId="1031102411" sldId="356"/>
            <ac:spMk id="918" creationId="{00000000-0000-0000-0000-000000000000}"/>
          </ac:spMkLst>
        </pc:spChg>
        <pc:spChg chg="del mod">
          <ac:chgData name="Li, Yuxuan" userId="S::li4196@purdue.edu::e9347105-be2c-4e39-86e7-b0eec9763b22" providerId="AD" clId="Web-{BE7B3DAC-7D3A-9C03-924F-81CD422E22D7}" dt="2021-10-03T18:39:10.252" v="863"/>
          <ac:spMkLst>
            <pc:docMk/>
            <pc:sldMk cId="1031102411" sldId="356"/>
            <ac:spMk id="919" creationId="{00000000-0000-0000-0000-000000000000}"/>
          </ac:spMkLst>
        </pc:spChg>
        <pc:spChg chg="del">
          <ac:chgData name="Li, Yuxuan" userId="S::li4196@purdue.edu::e9347105-be2c-4e39-86e7-b0eec9763b22" providerId="AD" clId="Web-{BE7B3DAC-7D3A-9C03-924F-81CD422E22D7}" dt="2021-10-03T18:39:06.456" v="859"/>
          <ac:spMkLst>
            <pc:docMk/>
            <pc:sldMk cId="1031102411" sldId="356"/>
            <ac:spMk id="920" creationId="{00000000-0000-0000-0000-000000000000}"/>
          </ac:spMkLst>
        </pc:spChg>
        <pc:spChg chg="del">
          <ac:chgData name="Li, Yuxuan" userId="S::li4196@purdue.edu::e9347105-be2c-4e39-86e7-b0eec9763b22" providerId="AD" clId="Web-{BE7B3DAC-7D3A-9C03-924F-81CD422E22D7}" dt="2021-10-03T18:39:06.456" v="858"/>
          <ac:spMkLst>
            <pc:docMk/>
            <pc:sldMk cId="1031102411" sldId="356"/>
            <ac:spMk id="921" creationId="{00000000-0000-0000-0000-000000000000}"/>
          </ac:spMkLst>
        </pc:spChg>
        <pc:spChg chg="del">
          <ac:chgData name="Li, Yuxuan" userId="S::li4196@purdue.edu::e9347105-be2c-4e39-86e7-b0eec9763b22" providerId="AD" clId="Web-{BE7B3DAC-7D3A-9C03-924F-81CD422E22D7}" dt="2021-10-03T18:36:23.112" v="854"/>
          <ac:spMkLst>
            <pc:docMk/>
            <pc:sldMk cId="1031102411" sldId="356"/>
            <ac:spMk id="922" creationId="{00000000-0000-0000-0000-000000000000}"/>
          </ac:spMkLst>
        </pc:spChg>
        <pc:spChg chg="del">
          <ac:chgData name="Li, Yuxuan" userId="S::li4196@purdue.edu::e9347105-be2c-4e39-86e7-b0eec9763b22" providerId="AD" clId="Web-{BE7B3DAC-7D3A-9C03-924F-81CD422E22D7}" dt="2021-10-03T18:36:23.112" v="853"/>
          <ac:spMkLst>
            <pc:docMk/>
            <pc:sldMk cId="1031102411" sldId="356"/>
            <ac:spMk id="923" creationId="{00000000-0000-0000-0000-000000000000}"/>
          </ac:spMkLst>
        </pc:spChg>
        <pc:spChg chg="del">
          <ac:chgData name="Li, Yuxuan" userId="S::li4196@purdue.edu::e9347105-be2c-4e39-86e7-b0eec9763b22" providerId="AD" clId="Web-{BE7B3DAC-7D3A-9C03-924F-81CD422E22D7}" dt="2021-10-03T18:36:23.112" v="852"/>
          <ac:spMkLst>
            <pc:docMk/>
            <pc:sldMk cId="1031102411" sldId="356"/>
            <ac:spMk id="924" creationId="{00000000-0000-0000-0000-000000000000}"/>
          </ac:spMkLst>
        </pc:spChg>
        <pc:spChg chg="del">
          <ac:chgData name="Li, Yuxuan" userId="S::li4196@purdue.edu::e9347105-be2c-4e39-86e7-b0eec9763b22" providerId="AD" clId="Web-{BE7B3DAC-7D3A-9C03-924F-81CD422E22D7}" dt="2021-10-03T18:36:23.112" v="851"/>
          <ac:spMkLst>
            <pc:docMk/>
            <pc:sldMk cId="1031102411" sldId="356"/>
            <ac:spMk id="925" creationId="{00000000-0000-0000-0000-000000000000}"/>
          </ac:spMkLst>
        </pc:spChg>
        <pc:spChg chg="del">
          <ac:chgData name="Li, Yuxuan" userId="S::li4196@purdue.edu::e9347105-be2c-4e39-86e7-b0eec9763b22" providerId="AD" clId="Web-{BE7B3DAC-7D3A-9C03-924F-81CD422E22D7}" dt="2021-10-03T18:36:23.112" v="850"/>
          <ac:spMkLst>
            <pc:docMk/>
            <pc:sldMk cId="1031102411" sldId="356"/>
            <ac:spMk id="927" creationId="{00000000-0000-0000-0000-000000000000}"/>
          </ac:spMkLst>
        </pc:spChg>
        <pc:spChg chg="del">
          <ac:chgData name="Li, Yuxuan" userId="S::li4196@purdue.edu::e9347105-be2c-4e39-86e7-b0eec9763b22" providerId="AD" clId="Web-{BE7B3DAC-7D3A-9C03-924F-81CD422E22D7}" dt="2021-10-03T18:36:23.112" v="849"/>
          <ac:spMkLst>
            <pc:docMk/>
            <pc:sldMk cId="1031102411" sldId="356"/>
            <ac:spMk id="928" creationId="{00000000-0000-0000-0000-000000000000}"/>
          </ac:spMkLst>
        </pc:spChg>
        <pc:grpChg chg="del">
          <ac:chgData name="Li, Yuxuan" userId="S::li4196@purdue.edu::e9347105-be2c-4e39-86e7-b0eec9763b22" providerId="AD" clId="Web-{BE7B3DAC-7D3A-9C03-924F-81CD422E22D7}" dt="2021-10-03T18:36:23.112" v="848"/>
          <ac:grpSpMkLst>
            <pc:docMk/>
            <pc:sldMk cId="1031102411" sldId="356"/>
            <ac:grpSpMk id="929" creationId="{00000000-0000-0000-0000-000000000000}"/>
          </ac:grpSpMkLst>
        </pc:grpChg>
        <pc:grpChg chg="del">
          <ac:chgData name="Li, Yuxuan" userId="S::li4196@purdue.edu::e9347105-be2c-4e39-86e7-b0eec9763b22" providerId="AD" clId="Web-{BE7B3DAC-7D3A-9C03-924F-81CD422E22D7}" dt="2021-10-03T18:36:23.112" v="847"/>
          <ac:grpSpMkLst>
            <pc:docMk/>
            <pc:sldMk cId="1031102411" sldId="356"/>
            <ac:grpSpMk id="932" creationId="{00000000-0000-0000-0000-000000000000}"/>
          </ac:grpSpMkLst>
        </pc:grpChg>
        <pc:picChg chg="add del mod">
          <ac:chgData name="Li, Yuxuan" userId="S::li4196@purdue.edu::e9347105-be2c-4e39-86e7-b0eec9763b22" providerId="AD" clId="Web-{BE7B3DAC-7D3A-9C03-924F-81CD422E22D7}" dt="2021-10-03T19:00:46.516" v="1036"/>
          <ac:picMkLst>
            <pc:docMk/>
            <pc:sldMk cId="1031102411" sldId="356"/>
            <ac:picMk id="2" creationId="{24BCCD4A-B7B5-4C0E-A518-63AA9D695EA9}"/>
          </ac:picMkLst>
        </pc:picChg>
        <pc:picChg chg="add del mod">
          <ac:chgData name="Li, Yuxuan" userId="S::li4196@purdue.edu::e9347105-be2c-4e39-86e7-b0eec9763b22" providerId="AD" clId="Web-{BE7B3DAC-7D3A-9C03-924F-81CD422E22D7}" dt="2021-10-03T19:00:27.516" v="1032"/>
          <ac:picMkLst>
            <pc:docMk/>
            <pc:sldMk cId="1031102411" sldId="356"/>
            <ac:picMk id="3" creationId="{E5D7B898-1631-46A2-BD41-A50B9DFCD1C1}"/>
          </ac:picMkLst>
        </pc:picChg>
        <pc:picChg chg="add del mod">
          <ac:chgData name="Li, Yuxuan" userId="S::li4196@purdue.edu::e9347105-be2c-4e39-86e7-b0eec9763b22" providerId="AD" clId="Web-{BE7B3DAC-7D3A-9C03-924F-81CD422E22D7}" dt="2021-10-03T19:00:56.375" v="1040"/>
          <ac:picMkLst>
            <pc:docMk/>
            <pc:sldMk cId="1031102411" sldId="356"/>
            <ac:picMk id="4" creationId="{44959D0A-5F47-4EB4-8BDA-6E86FDED6747}"/>
          </ac:picMkLst>
        </pc:picChg>
        <pc:picChg chg="add mod modCrop">
          <ac:chgData name="Li, Yuxuan" userId="S::li4196@purdue.edu::e9347105-be2c-4e39-86e7-b0eec9763b22" providerId="AD" clId="Web-{BE7B3DAC-7D3A-9C03-924F-81CD422E22D7}" dt="2021-10-03T19:55:38.121" v="1665" actId="14100"/>
          <ac:picMkLst>
            <pc:docMk/>
            <pc:sldMk cId="1031102411" sldId="356"/>
            <ac:picMk id="5" creationId="{44CEC2DB-ED4D-47EC-9BB5-52EBEE7B6E0E}"/>
          </ac:picMkLst>
        </pc:picChg>
        <pc:picChg chg="add mod">
          <ac:chgData name="Li, Yuxuan" userId="S::li4196@purdue.edu::e9347105-be2c-4e39-86e7-b0eec9763b22" providerId="AD" clId="Web-{BE7B3DAC-7D3A-9C03-924F-81CD422E22D7}" dt="2021-10-03T20:25:19.479" v="2021" actId="1076"/>
          <ac:picMkLst>
            <pc:docMk/>
            <pc:sldMk cId="1031102411" sldId="356"/>
            <ac:picMk id="6" creationId="{2F52BCDA-A030-4041-9AFB-035A19B22301}"/>
          </ac:picMkLst>
        </pc:picChg>
        <pc:picChg chg="del">
          <ac:chgData name="Li, Yuxuan" userId="S::li4196@purdue.edu::e9347105-be2c-4e39-86e7-b0eec9763b22" providerId="AD" clId="Web-{BE7B3DAC-7D3A-9C03-924F-81CD422E22D7}" dt="2021-10-03T18:35:34.237" v="840"/>
          <ac:picMkLst>
            <pc:docMk/>
            <pc:sldMk cId="1031102411" sldId="356"/>
            <ac:picMk id="917" creationId="{00000000-0000-0000-0000-000000000000}"/>
          </ac:picMkLst>
        </pc:picChg>
      </pc:sldChg>
      <pc:sldChg chg="addSp delSp modSp add ord replId">
        <pc:chgData name="Li, Yuxuan" userId="S::li4196@purdue.edu::e9347105-be2c-4e39-86e7-b0eec9763b22" providerId="AD" clId="Web-{BE7B3DAC-7D3A-9C03-924F-81CD422E22D7}" dt="2021-10-03T20:33:27.759" v="2121" actId="1076"/>
        <pc:sldMkLst>
          <pc:docMk/>
          <pc:sldMk cId="3366487923" sldId="357"/>
        </pc:sldMkLst>
        <pc:spChg chg="add mod">
          <ac:chgData name="Li, Yuxuan" userId="S::li4196@purdue.edu::e9347105-be2c-4e39-86e7-b0eec9763b22" providerId="AD" clId="Web-{BE7B3DAC-7D3A-9C03-924F-81CD422E22D7}" dt="2021-10-03T19:44:49.169" v="1550" actId="20577"/>
          <ac:spMkLst>
            <pc:docMk/>
            <pc:sldMk cId="3366487923" sldId="357"/>
            <ac:spMk id="2" creationId="{606F9C47-ED3B-45E1-8507-ABF65051FE27}"/>
          </ac:spMkLst>
        </pc:spChg>
        <pc:spChg chg="del mod">
          <ac:chgData name="Li, Yuxuan" userId="S::li4196@purdue.edu::e9347105-be2c-4e39-86e7-b0eec9763b22" providerId="AD" clId="Web-{BE7B3DAC-7D3A-9C03-924F-81CD422E22D7}" dt="2021-10-03T20:32:14.588" v="2096"/>
          <ac:spMkLst>
            <pc:docMk/>
            <pc:sldMk cId="3366487923" sldId="357"/>
            <ac:spMk id="3" creationId="{B30D2CF1-F83E-4BB1-A6B8-22CE5C7C4690}"/>
          </ac:spMkLst>
        </pc:spChg>
        <pc:spChg chg="del mod">
          <ac:chgData name="Li, Yuxuan" userId="S::li4196@purdue.edu::e9347105-be2c-4e39-86e7-b0eec9763b22" providerId="AD" clId="Web-{BE7B3DAC-7D3A-9C03-924F-81CD422E22D7}" dt="2021-10-03T20:32:20.603" v="2103"/>
          <ac:spMkLst>
            <pc:docMk/>
            <pc:sldMk cId="3366487923" sldId="357"/>
            <ac:spMk id="4" creationId="{DB9F8EE5-9266-4580-AB96-2A7DAE9C21B9}"/>
          </ac:spMkLst>
        </pc:spChg>
        <pc:spChg chg="del mod">
          <ac:chgData name="Li, Yuxuan" userId="S::li4196@purdue.edu::e9347105-be2c-4e39-86e7-b0eec9763b22" providerId="AD" clId="Web-{BE7B3DAC-7D3A-9C03-924F-81CD422E22D7}" dt="2021-10-03T20:27:29.447" v="2054"/>
          <ac:spMkLst>
            <pc:docMk/>
            <pc:sldMk cId="3366487923" sldId="357"/>
            <ac:spMk id="5" creationId="{4FA356F7-0784-4217-8CB7-076718C8528C}"/>
          </ac:spMkLst>
        </pc:spChg>
        <pc:spChg chg="del mod">
          <ac:chgData name="Li, Yuxuan" userId="S::li4196@purdue.edu::e9347105-be2c-4e39-86e7-b0eec9763b22" providerId="AD" clId="Web-{BE7B3DAC-7D3A-9C03-924F-81CD422E22D7}" dt="2021-10-03T20:27:30.400" v="2055"/>
          <ac:spMkLst>
            <pc:docMk/>
            <pc:sldMk cId="3366487923" sldId="357"/>
            <ac:spMk id="6" creationId="{83A6B2E0-CE97-4FD3-B63C-25B05AEA6B7D}"/>
          </ac:spMkLst>
        </pc:spChg>
        <pc:spChg chg="del mod">
          <ac:chgData name="Li, Yuxuan" userId="S::li4196@purdue.edu::e9347105-be2c-4e39-86e7-b0eec9763b22" providerId="AD" clId="Web-{BE7B3DAC-7D3A-9C03-924F-81CD422E22D7}" dt="2021-10-03T20:32:19.494" v="2101"/>
          <ac:spMkLst>
            <pc:docMk/>
            <pc:sldMk cId="3366487923" sldId="357"/>
            <ac:spMk id="8" creationId="{41987F81-5930-496F-BF00-1E1022869FE2}"/>
          </ac:spMkLst>
        </pc:spChg>
        <pc:spChg chg="del mod">
          <ac:chgData name="Li, Yuxuan" userId="S::li4196@purdue.edu::e9347105-be2c-4e39-86e7-b0eec9763b22" providerId="AD" clId="Web-{BE7B3DAC-7D3A-9C03-924F-81CD422E22D7}" dt="2021-10-03T20:32:16.291" v="2097"/>
          <ac:spMkLst>
            <pc:docMk/>
            <pc:sldMk cId="3366487923" sldId="357"/>
            <ac:spMk id="10" creationId="{960BD8BA-DFBF-4FFF-9969-67E38CDCA9C2}"/>
          </ac:spMkLst>
        </pc:spChg>
        <pc:spChg chg="mod">
          <ac:chgData name="Li, Yuxuan" userId="S::li4196@purdue.edu::e9347105-be2c-4e39-86e7-b0eec9763b22" providerId="AD" clId="Web-{BE7B3DAC-7D3A-9C03-924F-81CD422E22D7}" dt="2021-10-03T20:33:27.759" v="2121" actId="1076"/>
          <ac:spMkLst>
            <pc:docMk/>
            <pc:sldMk cId="3366487923" sldId="357"/>
            <ac:spMk id="11" creationId="{07F49C30-F98F-4544-9B73-290C9BB993AC}"/>
          </ac:spMkLst>
        </pc:spChg>
        <pc:spChg chg="add del mod">
          <ac:chgData name="Li, Yuxuan" userId="S::li4196@purdue.edu::e9347105-be2c-4e39-86e7-b0eec9763b22" providerId="AD" clId="Web-{BE7B3DAC-7D3A-9C03-924F-81CD422E22D7}" dt="2021-10-03T20:32:19.525" v="2102"/>
          <ac:spMkLst>
            <pc:docMk/>
            <pc:sldMk cId="3366487923" sldId="357"/>
            <ac:spMk id="14" creationId="{8F31A396-CA3F-49F5-A34F-DB230DECAF06}"/>
          </ac:spMkLst>
        </pc:spChg>
        <pc:spChg chg="mod">
          <ac:chgData name="Li, Yuxuan" userId="S::li4196@purdue.edu::e9347105-be2c-4e39-86e7-b0eec9763b22" providerId="AD" clId="Web-{BE7B3DAC-7D3A-9C03-924F-81CD422E22D7}" dt="2021-10-03T19:55:04.090" v="1656" actId="1076"/>
          <ac:spMkLst>
            <pc:docMk/>
            <pc:sldMk cId="3366487923" sldId="357"/>
            <ac:spMk id="22" creationId="{465EFEE3-C00D-4915-B701-7076F9A97BFD}"/>
          </ac:spMkLst>
        </pc:spChg>
        <pc:spChg chg="mod">
          <ac:chgData name="Li, Yuxuan" userId="S::li4196@purdue.edu::e9347105-be2c-4e39-86e7-b0eec9763b22" providerId="AD" clId="Web-{BE7B3DAC-7D3A-9C03-924F-81CD422E22D7}" dt="2021-10-03T19:45:33.888" v="1558" actId="20577"/>
          <ac:spMkLst>
            <pc:docMk/>
            <pc:sldMk cId="3366487923" sldId="357"/>
            <ac:spMk id="43" creationId="{DAC2CC88-9FA4-46A1-8B6E-32B59888BB3F}"/>
          </ac:spMkLst>
        </pc:spChg>
        <pc:picChg chg="add mod">
          <ac:chgData name="Li, Yuxuan" userId="S::li4196@purdue.edu::e9347105-be2c-4e39-86e7-b0eec9763b22" providerId="AD" clId="Web-{BE7B3DAC-7D3A-9C03-924F-81CD422E22D7}" dt="2021-10-03T20:27:42.885" v="2058" actId="1076"/>
          <ac:picMkLst>
            <pc:docMk/>
            <pc:sldMk cId="3366487923" sldId="357"/>
            <ac:picMk id="2" creationId="{0C0BF3EB-FEFD-4446-AE7C-781356127D5A}"/>
          </ac:picMkLst>
        </pc:picChg>
        <pc:picChg chg="add del mod">
          <ac:chgData name="Li, Yuxuan" userId="S::li4196@purdue.edu::e9347105-be2c-4e39-86e7-b0eec9763b22" providerId="AD" clId="Web-{BE7B3DAC-7D3A-9C03-924F-81CD422E22D7}" dt="2021-10-03T20:30:46.494" v="2085"/>
          <ac:picMkLst>
            <pc:docMk/>
            <pc:sldMk cId="3366487923" sldId="357"/>
            <ac:picMk id="7" creationId="{4D5A3AC8-403A-44DC-AE92-C2D2DBA85E58}"/>
          </ac:picMkLst>
        </pc:picChg>
        <pc:picChg chg="del">
          <ac:chgData name="Li, Yuxuan" userId="S::li4196@purdue.edu::e9347105-be2c-4e39-86e7-b0eec9763b22" providerId="AD" clId="Web-{BE7B3DAC-7D3A-9C03-924F-81CD422E22D7}" dt="2021-10-03T20:16:17.651" v="1990"/>
          <ac:picMkLst>
            <pc:docMk/>
            <pc:sldMk cId="3366487923" sldId="357"/>
            <ac:picMk id="9" creationId="{55DBB0FA-6157-4C04-B933-B2B5065279D3}"/>
          </ac:picMkLst>
        </pc:picChg>
        <pc:picChg chg="add del mod">
          <ac:chgData name="Li, Yuxuan" userId="S::li4196@purdue.edu::e9347105-be2c-4e39-86e7-b0eec9763b22" providerId="AD" clId="Web-{BE7B3DAC-7D3A-9C03-924F-81CD422E22D7}" dt="2021-10-03T20:31:22.385" v="2088"/>
          <ac:picMkLst>
            <pc:docMk/>
            <pc:sldMk cId="3366487923" sldId="357"/>
            <ac:picMk id="12" creationId="{54A67263-A0BA-4B3C-AD8D-277DBC39BAA6}"/>
          </ac:picMkLst>
        </pc:picChg>
        <pc:picChg chg="mod">
          <ac:chgData name="Li, Yuxuan" userId="S::li4196@purdue.edu::e9347105-be2c-4e39-86e7-b0eec9763b22" providerId="AD" clId="Web-{BE7B3DAC-7D3A-9C03-924F-81CD422E22D7}" dt="2021-10-03T20:16:36.620" v="1999" actId="1076"/>
          <ac:picMkLst>
            <pc:docMk/>
            <pc:sldMk cId="3366487923" sldId="357"/>
            <ac:picMk id="13" creationId="{4DFCDB1C-E5A1-44AF-83A0-DA028FB73E2F}"/>
          </ac:picMkLst>
        </pc:picChg>
        <pc:picChg chg="add mod">
          <ac:chgData name="Li, Yuxuan" userId="S::li4196@purdue.edu::e9347105-be2c-4e39-86e7-b0eec9763b22" providerId="AD" clId="Web-{BE7B3DAC-7D3A-9C03-924F-81CD422E22D7}" dt="2021-10-03T20:33:21.103" v="2119" actId="1076"/>
          <ac:picMkLst>
            <pc:docMk/>
            <pc:sldMk cId="3366487923" sldId="357"/>
            <ac:picMk id="15" creationId="{313AFA15-40CB-4DA8-BE09-3A7C842ACD1C}"/>
          </ac:picMkLst>
        </pc:picChg>
        <pc:picChg chg="add mod">
          <ac:chgData name="Li, Yuxuan" userId="S::li4196@purdue.edu::e9347105-be2c-4e39-86e7-b0eec9763b22" providerId="AD" clId="Web-{BE7B3DAC-7D3A-9C03-924F-81CD422E22D7}" dt="2021-10-03T20:33:24.166" v="2120" actId="14100"/>
          <ac:picMkLst>
            <pc:docMk/>
            <pc:sldMk cId="3366487923" sldId="357"/>
            <ac:picMk id="17" creationId="{665A4A81-39CC-48E2-9F91-97358E975083}"/>
          </ac:picMkLst>
        </pc:picChg>
      </pc:sldChg>
      <pc:sldChg chg="addSp delSp modSp add ord replId addAnim delAnim modAnim">
        <pc:chgData name="Li, Yuxuan" userId="S::li4196@purdue.edu::e9347105-be2c-4e39-86e7-b0eec9763b22" providerId="AD" clId="Web-{BE7B3DAC-7D3A-9C03-924F-81CD422E22D7}" dt="2021-10-03T21:26:50.584" v="2995"/>
        <pc:sldMkLst>
          <pc:docMk/>
          <pc:sldMk cId="1403743802" sldId="358"/>
        </pc:sldMkLst>
        <pc:spChg chg="mod">
          <ac:chgData name="Li, Yuxuan" userId="S::li4196@purdue.edu::e9347105-be2c-4e39-86e7-b0eec9763b22" providerId="AD" clId="Web-{BE7B3DAC-7D3A-9C03-924F-81CD422E22D7}" dt="2021-10-03T20:52:27.102" v="2398" actId="20577"/>
          <ac:spMkLst>
            <pc:docMk/>
            <pc:sldMk cId="1403743802" sldId="358"/>
            <ac:spMk id="914" creationId="{00000000-0000-0000-0000-000000000000}"/>
          </ac:spMkLst>
        </pc:spChg>
        <pc:spChg chg="del">
          <ac:chgData name="Li, Yuxuan" userId="S::li4196@purdue.edu::e9347105-be2c-4e39-86e7-b0eec9763b22" providerId="AD" clId="Web-{BE7B3DAC-7D3A-9C03-924F-81CD422E22D7}" dt="2021-10-03T19:04:44.828" v="1111"/>
          <ac:spMkLst>
            <pc:docMk/>
            <pc:sldMk cId="1403743802" sldId="358"/>
            <ac:spMk id="915" creationId="{00000000-0000-0000-0000-000000000000}"/>
          </ac:spMkLst>
        </pc:spChg>
        <pc:spChg chg="add del">
          <ac:chgData name="Li, Yuxuan" userId="S::li4196@purdue.edu::e9347105-be2c-4e39-86e7-b0eec9763b22" providerId="AD" clId="Web-{BE7B3DAC-7D3A-9C03-924F-81CD422E22D7}" dt="2021-10-03T19:04:37.766" v="1106"/>
          <ac:spMkLst>
            <pc:docMk/>
            <pc:sldMk cId="1403743802" sldId="358"/>
            <ac:spMk id="916" creationId="{00000000-0000-0000-0000-000000000000}"/>
          </ac:spMkLst>
        </pc:spChg>
        <pc:spChg chg="mod">
          <ac:chgData name="Li, Yuxuan" userId="S::li4196@purdue.edu::e9347105-be2c-4e39-86e7-b0eec9763b22" providerId="AD" clId="Web-{BE7B3DAC-7D3A-9C03-924F-81CD422E22D7}" dt="2021-10-03T19:19:51.983" v="1326" actId="1076"/>
          <ac:spMkLst>
            <pc:docMk/>
            <pc:sldMk cId="1403743802" sldId="358"/>
            <ac:spMk id="918" creationId="{00000000-0000-0000-0000-000000000000}"/>
          </ac:spMkLst>
        </pc:spChg>
        <pc:spChg chg="mod">
          <ac:chgData name="Li, Yuxuan" userId="S::li4196@purdue.edu::e9347105-be2c-4e39-86e7-b0eec9763b22" providerId="AD" clId="Web-{BE7B3DAC-7D3A-9C03-924F-81CD422E22D7}" dt="2021-10-03T19:19:57.358" v="1330" actId="1076"/>
          <ac:spMkLst>
            <pc:docMk/>
            <pc:sldMk cId="1403743802" sldId="358"/>
            <ac:spMk id="919" creationId="{00000000-0000-0000-0000-000000000000}"/>
          </ac:spMkLst>
        </pc:spChg>
        <pc:spChg chg="mod">
          <ac:chgData name="Li, Yuxuan" userId="S::li4196@purdue.edu::e9347105-be2c-4e39-86e7-b0eec9763b22" providerId="AD" clId="Web-{BE7B3DAC-7D3A-9C03-924F-81CD422E22D7}" dt="2021-10-03T19:19:51.999" v="1327" actId="1076"/>
          <ac:spMkLst>
            <pc:docMk/>
            <pc:sldMk cId="1403743802" sldId="358"/>
            <ac:spMk id="920" creationId="{00000000-0000-0000-0000-000000000000}"/>
          </ac:spMkLst>
        </pc:spChg>
        <pc:spChg chg="mod">
          <ac:chgData name="Li, Yuxuan" userId="S::li4196@purdue.edu::e9347105-be2c-4e39-86e7-b0eec9763b22" providerId="AD" clId="Web-{BE7B3DAC-7D3A-9C03-924F-81CD422E22D7}" dt="2021-10-03T19:19:52.014" v="1328" actId="1076"/>
          <ac:spMkLst>
            <pc:docMk/>
            <pc:sldMk cId="1403743802" sldId="358"/>
            <ac:spMk id="921" creationId="{00000000-0000-0000-0000-000000000000}"/>
          </ac:spMkLst>
        </pc:spChg>
        <pc:spChg chg="del">
          <ac:chgData name="Li, Yuxuan" userId="S::li4196@purdue.edu::e9347105-be2c-4e39-86e7-b0eec9763b22" providerId="AD" clId="Web-{BE7B3DAC-7D3A-9C03-924F-81CD422E22D7}" dt="2021-10-03T19:04:41.328" v="1110"/>
          <ac:spMkLst>
            <pc:docMk/>
            <pc:sldMk cId="1403743802" sldId="358"/>
            <ac:spMk id="922" creationId="{00000000-0000-0000-0000-000000000000}"/>
          </ac:spMkLst>
        </pc:spChg>
        <pc:spChg chg="del">
          <ac:chgData name="Li, Yuxuan" userId="S::li4196@purdue.edu::e9347105-be2c-4e39-86e7-b0eec9763b22" providerId="AD" clId="Web-{BE7B3DAC-7D3A-9C03-924F-81CD422E22D7}" dt="2021-10-03T19:04:41.328" v="1109"/>
          <ac:spMkLst>
            <pc:docMk/>
            <pc:sldMk cId="1403743802" sldId="358"/>
            <ac:spMk id="923" creationId="{00000000-0000-0000-0000-000000000000}"/>
          </ac:spMkLst>
        </pc:spChg>
        <pc:spChg chg="del">
          <ac:chgData name="Li, Yuxuan" userId="S::li4196@purdue.edu::e9347105-be2c-4e39-86e7-b0eec9763b22" providerId="AD" clId="Web-{BE7B3DAC-7D3A-9C03-924F-81CD422E22D7}" dt="2021-10-03T19:04:41.328" v="1108"/>
          <ac:spMkLst>
            <pc:docMk/>
            <pc:sldMk cId="1403743802" sldId="358"/>
            <ac:spMk id="924" creationId="{00000000-0000-0000-0000-000000000000}"/>
          </ac:spMkLst>
        </pc:spChg>
        <pc:spChg chg="del">
          <ac:chgData name="Li, Yuxuan" userId="S::li4196@purdue.edu::e9347105-be2c-4e39-86e7-b0eec9763b22" providerId="AD" clId="Web-{BE7B3DAC-7D3A-9C03-924F-81CD422E22D7}" dt="2021-10-03T19:04:41.328" v="1107"/>
          <ac:spMkLst>
            <pc:docMk/>
            <pc:sldMk cId="1403743802" sldId="358"/>
            <ac:spMk id="925" creationId="{00000000-0000-0000-0000-000000000000}"/>
          </ac:spMkLst>
        </pc:spChg>
        <pc:spChg chg="add del">
          <ac:chgData name="Li, Yuxuan" userId="S::li4196@purdue.edu::e9347105-be2c-4e39-86e7-b0eec9763b22" providerId="AD" clId="Web-{BE7B3DAC-7D3A-9C03-924F-81CD422E22D7}" dt="2021-10-03T19:04:37.766" v="1105"/>
          <ac:spMkLst>
            <pc:docMk/>
            <pc:sldMk cId="1403743802" sldId="358"/>
            <ac:spMk id="927" creationId="{00000000-0000-0000-0000-000000000000}"/>
          </ac:spMkLst>
        </pc:spChg>
        <pc:spChg chg="add del">
          <ac:chgData name="Li, Yuxuan" userId="S::li4196@purdue.edu::e9347105-be2c-4e39-86e7-b0eec9763b22" providerId="AD" clId="Web-{BE7B3DAC-7D3A-9C03-924F-81CD422E22D7}" dt="2021-10-03T19:04:37.766" v="1104"/>
          <ac:spMkLst>
            <pc:docMk/>
            <pc:sldMk cId="1403743802" sldId="358"/>
            <ac:spMk id="928" creationId="{00000000-0000-0000-0000-000000000000}"/>
          </ac:spMkLst>
        </pc:spChg>
        <pc:grpChg chg="add del">
          <ac:chgData name="Li, Yuxuan" userId="S::li4196@purdue.edu::e9347105-be2c-4e39-86e7-b0eec9763b22" providerId="AD" clId="Web-{BE7B3DAC-7D3A-9C03-924F-81CD422E22D7}" dt="2021-10-03T19:04:37.766" v="1103"/>
          <ac:grpSpMkLst>
            <pc:docMk/>
            <pc:sldMk cId="1403743802" sldId="358"/>
            <ac:grpSpMk id="929" creationId="{00000000-0000-0000-0000-000000000000}"/>
          </ac:grpSpMkLst>
        </pc:grpChg>
        <pc:grpChg chg="add del">
          <ac:chgData name="Li, Yuxuan" userId="S::li4196@purdue.edu::e9347105-be2c-4e39-86e7-b0eec9763b22" providerId="AD" clId="Web-{BE7B3DAC-7D3A-9C03-924F-81CD422E22D7}" dt="2021-10-03T19:04:37.766" v="1102"/>
          <ac:grpSpMkLst>
            <pc:docMk/>
            <pc:sldMk cId="1403743802" sldId="358"/>
            <ac:grpSpMk id="932" creationId="{00000000-0000-0000-0000-000000000000}"/>
          </ac:grpSpMkLst>
        </pc:grpChg>
        <pc:picChg chg="add del mod ord modCrop">
          <ac:chgData name="Li, Yuxuan" userId="S::li4196@purdue.edu::e9347105-be2c-4e39-86e7-b0eec9763b22" providerId="AD" clId="Web-{BE7B3DAC-7D3A-9C03-924F-81CD422E22D7}" dt="2021-10-03T19:08:52.515" v="1187"/>
          <ac:picMkLst>
            <pc:docMk/>
            <pc:sldMk cId="1403743802" sldId="358"/>
            <ac:picMk id="2" creationId="{93C02934-9DD1-48BC-A344-288063D9A64F}"/>
          </ac:picMkLst>
        </pc:picChg>
        <pc:picChg chg="add del mod">
          <ac:chgData name="Li, Yuxuan" userId="S::li4196@purdue.edu::e9347105-be2c-4e39-86e7-b0eec9763b22" providerId="AD" clId="Web-{BE7B3DAC-7D3A-9C03-924F-81CD422E22D7}" dt="2021-10-03T20:38:22.087" v="2225"/>
          <ac:picMkLst>
            <pc:docMk/>
            <pc:sldMk cId="1403743802" sldId="358"/>
            <ac:picMk id="2" creationId="{C69B3686-02B3-4EE6-8A4E-0B4D43E7DBEF}"/>
          </ac:picMkLst>
        </pc:picChg>
        <pc:picChg chg="add del mod">
          <ac:chgData name="Li, Yuxuan" userId="S::li4196@purdue.edu::e9347105-be2c-4e39-86e7-b0eec9763b22" providerId="AD" clId="Web-{BE7B3DAC-7D3A-9C03-924F-81CD422E22D7}" dt="2021-10-03T19:07:11.719" v="1153"/>
          <ac:picMkLst>
            <pc:docMk/>
            <pc:sldMk cId="1403743802" sldId="358"/>
            <ac:picMk id="3" creationId="{38B7821A-0DA1-4572-8606-F88B545D8048}"/>
          </ac:picMkLst>
        </pc:picChg>
        <pc:picChg chg="add del mod">
          <ac:chgData name="Li, Yuxuan" userId="S::li4196@purdue.edu::e9347105-be2c-4e39-86e7-b0eec9763b22" providerId="AD" clId="Web-{BE7B3DAC-7D3A-9C03-924F-81CD422E22D7}" dt="2021-10-03T20:41:00.681" v="2254"/>
          <ac:picMkLst>
            <pc:docMk/>
            <pc:sldMk cId="1403743802" sldId="358"/>
            <ac:picMk id="3" creationId="{3CD5ED4C-BAB6-4351-A1A5-902CC43A078B}"/>
          </ac:picMkLst>
        </pc:picChg>
        <pc:picChg chg="add mod">
          <ac:chgData name="Li, Yuxuan" userId="S::li4196@purdue.edu::e9347105-be2c-4e39-86e7-b0eec9763b22" providerId="AD" clId="Web-{BE7B3DAC-7D3A-9C03-924F-81CD422E22D7}" dt="2021-10-03T19:19:37.202" v="1319" actId="1076"/>
          <ac:picMkLst>
            <pc:docMk/>
            <pc:sldMk cId="1403743802" sldId="358"/>
            <ac:picMk id="4" creationId="{F723B55C-D0C0-42DC-BE9F-ABECD4ED2936}"/>
          </ac:picMkLst>
        </pc:picChg>
        <pc:picChg chg="add del mod">
          <ac:chgData name="Li, Yuxuan" userId="S::li4196@purdue.edu::e9347105-be2c-4e39-86e7-b0eec9763b22" providerId="AD" clId="Web-{BE7B3DAC-7D3A-9C03-924F-81CD422E22D7}" dt="2021-10-03T20:52:14.492" v="2392"/>
          <ac:picMkLst>
            <pc:docMk/>
            <pc:sldMk cId="1403743802" sldId="358"/>
            <ac:picMk id="5" creationId="{19473E3F-8A0E-42D4-A256-18B62415412F}"/>
          </ac:picMkLst>
        </pc:picChg>
        <pc:picChg chg="add del mod">
          <ac:chgData name="Li, Yuxuan" userId="S::li4196@purdue.edu::e9347105-be2c-4e39-86e7-b0eec9763b22" providerId="AD" clId="Web-{BE7B3DAC-7D3A-9C03-924F-81CD422E22D7}" dt="2021-10-03T19:07:59.156" v="1160"/>
          <ac:picMkLst>
            <pc:docMk/>
            <pc:sldMk cId="1403743802" sldId="358"/>
            <ac:picMk id="5" creationId="{684A981F-7928-4508-9635-8F8FEF2A9058}"/>
          </ac:picMkLst>
        </pc:picChg>
        <pc:picChg chg="add mod ord">
          <ac:chgData name="Li, Yuxuan" userId="S::li4196@purdue.edu::e9347105-be2c-4e39-86e7-b0eec9763b22" providerId="AD" clId="Web-{BE7B3DAC-7D3A-9C03-924F-81CD422E22D7}" dt="2021-10-03T20:52:33.492" v="2400" actId="1076"/>
          <ac:picMkLst>
            <pc:docMk/>
            <pc:sldMk cId="1403743802" sldId="358"/>
            <ac:picMk id="6" creationId="{DFD89319-B5EC-41A2-997C-F5241C03C1BB}"/>
          </ac:picMkLst>
        </pc:picChg>
        <pc:picChg chg="del">
          <ac:chgData name="Li, Yuxuan" userId="S::li4196@purdue.edu::e9347105-be2c-4e39-86e7-b0eec9763b22" providerId="AD" clId="Web-{BE7B3DAC-7D3A-9C03-924F-81CD422E22D7}" dt="2021-10-03T19:04:48.453" v="1112"/>
          <ac:picMkLst>
            <pc:docMk/>
            <pc:sldMk cId="1403743802" sldId="358"/>
            <ac:picMk id="917" creationId="{00000000-0000-0000-0000-000000000000}"/>
          </ac:picMkLst>
        </pc:picChg>
      </pc:sldChg>
      <pc:sldChg chg="addSp delSp modSp add ord replId">
        <pc:chgData name="Li, Yuxuan" userId="S::li4196@purdue.edu::e9347105-be2c-4e39-86e7-b0eec9763b22" providerId="AD" clId="Web-{BE7B3DAC-7D3A-9C03-924F-81CD422E22D7}" dt="2021-10-03T20:45:24.602" v="2290" actId="1076"/>
        <pc:sldMkLst>
          <pc:docMk/>
          <pc:sldMk cId="2424057836" sldId="359"/>
        </pc:sldMkLst>
        <pc:spChg chg="mod">
          <ac:chgData name="Li, Yuxuan" userId="S::li4196@purdue.edu::e9347105-be2c-4e39-86e7-b0eec9763b22" providerId="AD" clId="Web-{BE7B3DAC-7D3A-9C03-924F-81CD422E22D7}" dt="2021-10-03T20:42:46.259" v="2277" actId="20577"/>
          <ac:spMkLst>
            <pc:docMk/>
            <pc:sldMk cId="2424057836" sldId="359"/>
            <ac:spMk id="22" creationId="{465EFEE3-C00D-4915-B701-7076F9A97BFD}"/>
          </ac:spMkLst>
        </pc:spChg>
        <pc:picChg chg="add del mod">
          <ac:chgData name="Li, Yuxuan" userId="S::li4196@purdue.edu::e9347105-be2c-4e39-86e7-b0eec9763b22" providerId="AD" clId="Web-{BE7B3DAC-7D3A-9C03-924F-81CD422E22D7}" dt="2021-10-03T20:43:39.352" v="2285"/>
          <ac:picMkLst>
            <pc:docMk/>
            <pc:sldMk cId="2424057836" sldId="359"/>
            <ac:picMk id="2" creationId="{90A90502-C753-498B-95AE-505DA8A6FBCE}"/>
          </ac:picMkLst>
        </pc:picChg>
        <pc:picChg chg="add mod">
          <ac:chgData name="Li, Yuxuan" userId="S::li4196@purdue.edu::e9347105-be2c-4e39-86e7-b0eec9763b22" providerId="AD" clId="Web-{BE7B3DAC-7D3A-9C03-924F-81CD422E22D7}" dt="2021-10-03T20:45:24.602" v="2290" actId="1076"/>
          <ac:picMkLst>
            <pc:docMk/>
            <pc:sldMk cId="2424057836" sldId="359"/>
            <ac:picMk id="3" creationId="{85F2D261-6080-42AD-A005-4673B305436E}"/>
          </ac:picMkLst>
        </pc:picChg>
      </pc:sldChg>
      <pc:sldChg chg="modSp add del ord replId">
        <pc:chgData name="Li, Yuxuan" userId="S::li4196@purdue.edu::e9347105-be2c-4e39-86e7-b0eec9763b22" providerId="AD" clId="Web-{BE7B3DAC-7D3A-9C03-924F-81CD422E22D7}" dt="2021-10-03T17:33:24.384" v="493"/>
        <pc:sldMkLst>
          <pc:docMk/>
          <pc:sldMk cId="524837451" sldId="360"/>
        </pc:sldMkLst>
        <pc:spChg chg="mod">
          <ac:chgData name="Li, Yuxuan" userId="S::li4196@purdue.edu::e9347105-be2c-4e39-86e7-b0eec9763b22" providerId="AD" clId="Web-{BE7B3DAC-7D3A-9C03-924F-81CD422E22D7}" dt="2021-10-03T17:33:13.666" v="490" actId="20577"/>
          <ac:spMkLst>
            <pc:docMk/>
            <pc:sldMk cId="524837451" sldId="360"/>
            <ac:spMk id="914" creationId="{00000000-0000-0000-0000-000000000000}"/>
          </ac:spMkLst>
        </pc:spChg>
      </pc:sldChg>
      <pc:sldChg chg="modSp add ord replId">
        <pc:chgData name="Li, Yuxuan" userId="S::li4196@purdue.edu::e9347105-be2c-4e39-86e7-b0eec9763b22" providerId="AD" clId="Web-{BE7B3DAC-7D3A-9C03-924F-81CD422E22D7}" dt="2021-10-03T20:53:16.899" v="2407" actId="20577"/>
        <pc:sldMkLst>
          <pc:docMk/>
          <pc:sldMk cId="3849711895" sldId="361"/>
        </pc:sldMkLst>
        <pc:spChg chg="mod">
          <ac:chgData name="Li, Yuxuan" userId="S::li4196@purdue.edu::e9347105-be2c-4e39-86e7-b0eec9763b22" providerId="AD" clId="Web-{BE7B3DAC-7D3A-9C03-924F-81CD422E22D7}" dt="2021-10-03T20:53:10.055" v="2405" actId="20577"/>
          <ac:spMkLst>
            <pc:docMk/>
            <pc:sldMk cId="3849711895" sldId="361"/>
            <ac:spMk id="5" creationId="{85576874-0482-4B9A-BF25-138D24E860E1}"/>
          </ac:spMkLst>
        </pc:spChg>
        <pc:spChg chg="mod">
          <ac:chgData name="Li, Yuxuan" userId="S::li4196@purdue.edu::e9347105-be2c-4e39-86e7-b0eec9763b22" providerId="AD" clId="Web-{BE7B3DAC-7D3A-9C03-924F-81CD422E22D7}" dt="2021-10-03T20:53:16.899" v="2407" actId="20577"/>
          <ac:spMkLst>
            <pc:docMk/>
            <pc:sldMk cId="3849711895" sldId="361"/>
            <ac:spMk id="22" creationId="{465EFEE3-C00D-4915-B701-7076F9A97BFD}"/>
          </ac:spMkLst>
        </pc:spChg>
        <pc:spChg chg="mod">
          <ac:chgData name="Li, Yuxuan" userId="S::li4196@purdue.edu::e9347105-be2c-4e39-86e7-b0eec9763b22" providerId="AD" clId="Web-{BE7B3DAC-7D3A-9C03-924F-81CD422E22D7}" dt="2021-10-03T19:54:35.793" v="1654" actId="20577"/>
          <ac:spMkLst>
            <pc:docMk/>
            <pc:sldMk cId="3849711895" sldId="361"/>
            <ac:spMk id="43" creationId="{DAC2CC88-9FA4-46A1-8B6E-32B59888BB3F}"/>
          </ac:spMkLst>
        </pc:spChg>
      </pc:sldChg>
      <pc:sldChg chg="addSp delSp modSp add ord replId addAnim delAnim modAnim">
        <pc:chgData name="Li, Yuxuan" userId="S::li4196@purdue.edu::e9347105-be2c-4e39-86e7-b0eec9763b22" providerId="AD" clId="Web-{BE7B3DAC-7D3A-9C03-924F-81CD422E22D7}" dt="2021-10-03T21:26:46.412" v="2994"/>
        <pc:sldMkLst>
          <pc:docMk/>
          <pc:sldMk cId="1873987345" sldId="362"/>
        </pc:sldMkLst>
        <pc:spChg chg="add del mod">
          <ac:chgData name="Li, Yuxuan" userId="S::li4196@purdue.edu::e9347105-be2c-4e39-86e7-b0eec9763b22" providerId="AD" clId="Web-{BE7B3DAC-7D3A-9C03-924F-81CD422E22D7}" dt="2021-10-03T20:47:11.805" v="2303"/>
          <ac:spMkLst>
            <pc:docMk/>
            <pc:sldMk cId="1873987345" sldId="362"/>
            <ac:spMk id="4" creationId="{F3841E08-1CDF-42E0-A0EB-66C51B67E279}"/>
          </ac:spMkLst>
        </pc:spChg>
        <pc:spChg chg="add mod">
          <ac:chgData name="Li, Yuxuan" userId="S::li4196@purdue.edu::e9347105-be2c-4e39-86e7-b0eec9763b22" providerId="AD" clId="Web-{BE7B3DAC-7D3A-9C03-924F-81CD422E22D7}" dt="2021-10-03T20:51:37.680" v="2384" actId="1076"/>
          <ac:spMkLst>
            <pc:docMk/>
            <pc:sldMk cId="1873987345" sldId="362"/>
            <ac:spMk id="7" creationId="{0F4CEF04-E064-4E37-8715-87609AB5FE8A}"/>
          </ac:spMkLst>
        </pc:spChg>
        <pc:spChg chg="add mod">
          <ac:chgData name="Li, Yuxuan" userId="S::li4196@purdue.edu::e9347105-be2c-4e39-86e7-b0eec9763b22" providerId="AD" clId="Web-{BE7B3DAC-7D3A-9C03-924F-81CD422E22D7}" dt="2021-10-03T20:51:34.039" v="2383" actId="14100"/>
          <ac:spMkLst>
            <pc:docMk/>
            <pc:sldMk cId="1873987345" sldId="362"/>
            <ac:spMk id="13" creationId="{76A1CD56-0600-45EB-95F0-36E6295A5D86}"/>
          </ac:spMkLst>
        </pc:spChg>
        <pc:spChg chg="mod">
          <ac:chgData name="Li, Yuxuan" userId="S::li4196@purdue.edu::e9347105-be2c-4e39-86e7-b0eec9763b22" providerId="AD" clId="Web-{BE7B3DAC-7D3A-9C03-924F-81CD422E22D7}" dt="2021-10-03T21:26:30.850" v="2991" actId="1076"/>
          <ac:spMkLst>
            <pc:docMk/>
            <pc:sldMk cId="1873987345" sldId="362"/>
            <ac:spMk id="914" creationId="{00000000-0000-0000-0000-000000000000}"/>
          </ac:spMkLst>
        </pc:spChg>
        <pc:spChg chg="del">
          <ac:chgData name="Li, Yuxuan" userId="S::li4196@purdue.edu::e9347105-be2c-4e39-86e7-b0eec9763b22" providerId="AD" clId="Web-{BE7B3DAC-7D3A-9C03-924F-81CD422E22D7}" dt="2021-10-03T19:12:08.109" v="1235"/>
          <ac:spMkLst>
            <pc:docMk/>
            <pc:sldMk cId="1873987345" sldId="362"/>
            <ac:spMk id="915" creationId="{00000000-0000-0000-0000-000000000000}"/>
          </ac:spMkLst>
        </pc:spChg>
        <pc:spChg chg="del mod">
          <ac:chgData name="Li, Yuxuan" userId="S::li4196@purdue.edu::e9347105-be2c-4e39-86e7-b0eec9763b22" providerId="AD" clId="Web-{BE7B3DAC-7D3A-9C03-924F-81CD422E22D7}" dt="2021-10-03T19:18:23.671" v="1302"/>
          <ac:spMkLst>
            <pc:docMk/>
            <pc:sldMk cId="1873987345" sldId="362"/>
            <ac:spMk id="916" creationId="{00000000-0000-0000-0000-000000000000}"/>
          </ac:spMkLst>
        </pc:spChg>
        <pc:spChg chg="mod">
          <ac:chgData name="Li, Yuxuan" userId="S::li4196@purdue.edu::e9347105-be2c-4e39-86e7-b0eec9763b22" providerId="AD" clId="Web-{BE7B3DAC-7D3A-9C03-924F-81CD422E22D7}" dt="2021-10-03T20:50:00.883" v="2333" actId="1076"/>
          <ac:spMkLst>
            <pc:docMk/>
            <pc:sldMk cId="1873987345" sldId="362"/>
            <ac:spMk id="918" creationId="{00000000-0000-0000-0000-000000000000}"/>
          </ac:spMkLst>
        </pc:spChg>
        <pc:spChg chg="mod">
          <ac:chgData name="Li, Yuxuan" userId="S::li4196@purdue.edu::e9347105-be2c-4e39-86e7-b0eec9763b22" providerId="AD" clId="Web-{BE7B3DAC-7D3A-9C03-924F-81CD422E22D7}" dt="2021-10-03T20:50:02.868" v="2335" actId="1076"/>
          <ac:spMkLst>
            <pc:docMk/>
            <pc:sldMk cId="1873987345" sldId="362"/>
            <ac:spMk id="919" creationId="{00000000-0000-0000-0000-000000000000}"/>
          </ac:spMkLst>
        </pc:spChg>
        <pc:spChg chg="mod">
          <ac:chgData name="Li, Yuxuan" userId="S::li4196@purdue.edu::e9347105-be2c-4e39-86e7-b0eec9763b22" providerId="AD" clId="Web-{BE7B3DAC-7D3A-9C03-924F-81CD422E22D7}" dt="2021-10-03T20:50:00.899" v="2334" actId="1076"/>
          <ac:spMkLst>
            <pc:docMk/>
            <pc:sldMk cId="1873987345" sldId="362"/>
            <ac:spMk id="920" creationId="{00000000-0000-0000-0000-000000000000}"/>
          </ac:spMkLst>
        </pc:spChg>
        <pc:spChg chg="mod">
          <ac:chgData name="Li, Yuxuan" userId="S::li4196@purdue.edu::e9347105-be2c-4e39-86e7-b0eec9763b22" providerId="AD" clId="Web-{BE7B3DAC-7D3A-9C03-924F-81CD422E22D7}" dt="2021-10-03T20:50:05.118" v="2336" actId="1076"/>
          <ac:spMkLst>
            <pc:docMk/>
            <pc:sldMk cId="1873987345" sldId="362"/>
            <ac:spMk id="921" creationId="{00000000-0000-0000-0000-000000000000}"/>
          </ac:spMkLst>
        </pc:spChg>
        <pc:spChg chg="del mod">
          <ac:chgData name="Li, Yuxuan" userId="S::li4196@purdue.edu::e9347105-be2c-4e39-86e7-b0eec9763b22" providerId="AD" clId="Web-{BE7B3DAC-7D3A-9C03-924F-81CD422E22D7}" dt="2021-10-03T19:18:31.374" v="1304"/>
          <ac:spMkLst>
            <pc:docMk/>
            <pc:sldMk cId="1873987345" sldId="362"/>
            <ac:spMk id="922" creationId="{00000000-0000-0000-0000-000000000000}"/>
          </ac:spMkLst>
        </pc:spChg>
        <pc:spChg chg="del">
          <ac:chgData name="Li, Yuxuan" userId="S::li4196@purdue.edu::e9347105-be2c-4e39-86e7-b0eec9763b22" providerId="AD" clId="Web-{BE7B3DAC-7D3A-9C03-924F-81CD422E22D7}" dt="2021-10-03T19:18:31.405" v="1305"/>
          <ac:spMkLst>
            <pc:docMk/>
            <pc:sldMk cId="1873987345" sldId="362"/>
            <ac:spMk id="923" creationId="{00000000-0000-0000-0000-000000000000}"/>
          </ac:spMkLst>
        </pc:spChg>
        <pc:spChg chg="del">
          <ac:chgData name="Li, Yuxuan" userId="S::li4196@purdue.edu::e9347105-be2c-4e39-86e7-b0eec9763b22" providerId="AD" clId="Web-{BE7B3DAC-7D3A-9C03-924F-81CD422E22D7}" dt="2021-10-03T19:18:34.905" v="1306"/>
          <ac:spMkLst>
            <pc:docMk/>
            <pc:sldMk cId="1873987345" sldId="362"/>
            <ac:spMk id="924" creationId="{00000000-0000-0000-0000-000000000000}"/>
          </ac:spMkLst>
        </pc:spChg>
        <pc:spChg chg="del">
          <ac:chgData name="Li, Yuxuan" userId="S::li4196@purdue.edu::e9347105-be2c-4e39-86e7-b0eec9763b22" providerId="AD" clId="Web-{BE7B3DAC-7D3A-9C03-924F-81CD422E22D7}" dt="2021-10-03T19:18:38.468" v="1307"/>
          <ac:spMkLst>
            <pc:docMk/>
            <pc:sldMk cId="1873987345" sldId="362"/>
            <ac:spMk id="925" creationId="{00000000-0000-0000-0000-000000000000}"/>
          </ac:spMkLst>
        </pc:spChg>
        <pc:spChg chg="del">
          <ac:chgData name="Li, Yuxuan" userId="S::li4196@purdue.edu::e9347105-be2c-4e39-86e7-b0eec9763b22" providerId="AD" clId="Web-{BE7B3DAC-7D3A-9C03-924F-81CD422E22D7}" dt="2021-10-03T19:18:23.671" v="1301"/>
          <ac:spMkLst>
            <pc:docMk/>
            <pc:sldMk cId="1873987345" sldId="362"/>
            <ac:spMk id="927" creationId="{00000000-0000-0000-0000-000000000000}"/>
          </ac:spMkLst>
        </pc:spChg>
        <pc:spChg chg="del">
          <ac:chgData name="Li, Yuxuan" userId="S::li4196@purdue.edu::e9347105-be2c-4e39-86e7-b0eec9763b22" providerId="AD" clId="Web-{BE7B3DAC-7D3A-9C03-924F-81CD422E22D7}" dt="2021-10-03T19:18:23.671" v="1300"/>
          <ac:spMkLst>
            <pc:docMk/>
            <pc:sldMk cId="1873987345" sldId="362"/>
            <ac:spMk id="928" creationId="{00000000-0000-0000-0000-000000000000}"/>
          </ac:spMkLst>
        </pc:spChg>
        <pc:grpChg chg="del">
          <ac:chgData name="Li, Yuxuan" userId="S::li4196@purdue.edu::e9347105-be2c-4e39-86e7-b0eec9763b22" providerId="AD" clId="Web-{BE7B3DAC-7D3A-9C03-924F-81CD422E22D7}" dt="2021-10-03T19:18:23.671" v="1299"/>
          <ac:grpSpMkLst>
            <pc:docMk/>
            <pc:sldMk cId="1873987345" sldId="362"/>
            <ac:grpSpMk id="929" creationId="{00000000-0000-0000-0000-000000000000}"/>
          </ac:grpSpMkLst>
        </pc:grpChg>
        <pc:grpChg chg="del">
          <ac:chgData name="Li, Yuxuan" userId="S::li4196@purdue.edu::e9347105-be2c-4e39-86e7-b0eec9763b22" providerId="AD" clId="Web-{BE7B3DAC-7D3A-9C03-924F-81CD422E22D7}" dt="2021-10-03T19:18:23.671" v="1298"/>
          <ac:grpSpMkLst>
            <pc:docMk/>
            <pc:sldMk cId="1873987345" sldId="362"/>
            <ac:grpSpMk id="932" creationId="{00000000-0000-0000-0000-000000000000}"/>
          </ac:grpSpMkLst>
        </pc:grpChg>
        <pc:picChg chg="add mod ord modCrop">
          <ac:chgData name="Li, Yuxuan" userId="S::li4196@purdue.edu::e9347105-be2c-4e39-86e7-b0eec9763b22" providerId="AD" clId="Web-{BE7B3DAC-7D3A-9C03-924F-81CD422E22D7}" dt="2021-10-03T20:51:09.305" v="2376" actId="1076"/>
          <ac:picMkLst>
            <pc:docMk/>
            <pc:sldMk cId="1873987345" sldId="362"/>
            <ac:picMk id="2" creationId="{CBC8D728-67B4-4963-BE64-37CBC9CE5E98}"/>
          </ac:picMkLst>
        </pc:picChg>
        <pc:picChg chg="add del mod modCrop">
          <ac:chgData name="Li, Yuxuan" userId="S::li4196@purdue.edu::e9347105-be2c-4e39-86e7-b0eec9763b22" providerId="AD" clId="Web-{BE7B3DAC-7D3A-9C03-924F-81CD422E22D7}" dt="2021-10-03T20:49:57.415" v="2331"/>
          <ac:picMkLst>
            <pc:docMk/>
            <pc:sldMk cId="1873987345" sldId="362"/>
            <ac:picMk id="3" creationId="{23ABBC86-1644-4FEC-9581-4A3BA6E322F2}"/>
          </ac:picMkLst>
        </pc:picChg>
        <pc:picChg chg="add del mod">
          <ac:chgData name="Li, Yuxuan" userId="S::li4196@purdue.edu::e9347105-be2c-4e39-86e7-b0eec9763b22" providerId="AD" clId="Web-{BE7B3DAC-7D3A-9C03-924F-81CD422E22D7}" dt="2021-10-03T20:51:42.946" v="2385"/>
          <ac:picMkLst>
            <pc:docMk/>
            <pc:sldMk cId="1873987345" sldId="362"/>
            <ac:picMk id="5" creationId="{EA8B8EFF-9901-4C64-BE16-C3B2BD6C4F74}"/>
          </ac:picMkLst>
        </pc:picChg>
        <pc:picChg chg="add mod modCrop">
          <ac:chgData name="Li, Yuxuan" userId="S::li4196@purdue.edu::e9347105-be2c-4e39-86e7-b0eec9763b22" providerId="AD" clId="Web-{BE7B3DAC-7D3A-9C03-924F-81CD422E22D7}" dt="2021-10-03T20:50:57.852" v="2371" actId="1076"/>
          <ac:picMkLst>
            <pc:docMk/>
            <pc:sldMk cId="1873987345" sldId="362"/>
            <ac:picMk id="6" creationId="{D28ED333-A957-42AA-A261-1E97C9B9D175}"/>
          </ac:picMkLst>
        </pc:picChg>
        <pc:picChg chg="del">
          <ac:chgData name="Li, Yuxuan" userId="S::li4196@purdue.edu::e9347105-be2c-4e39-86e7-b0eec9763b22" providerId="AD" clId="Web-{BE7B3DAC-7D3A-9C03-924F-81CD422E22D7}" dt="2021-10-03T19:12:04.265" v="1234"/>
          <ac:picMkLst>
            <pc:docMk/>
            <pc:sldMk cId="1873987345" sldId="362"/>
            <ac:picMk id="917" creationId="{00000000-0000-0000-0000-000000000000}"/>
          </ac:picMkLst>
        </pc:picChg>
      </pc:sldChg>
      <pc:sldChg chg="addSp delSp modSp add del ord replId">
        <pc:chgData name="Li, Yuxuan" userId="S::li4196@purdue.edu::e9347105-be2c-4e39-86e7-b0eec9763b22" providerId="AD" clId="Web-{BE7B3DAC-7D3A-9C03-924F-81CD422E22D7}" dt="2021-10-03T21:22:15.475" v="2965"/>
        <pc:sldMkLst>
          <pc:docMk/>
          <pc:sldMk cId="3998927101" sldId="363"/>
        </pc:sldMkLst>
        <pc:spChg chg="add mod">
          <ac:chgData name="Li, Yuxuan" userId="S::li4196@purdue.edu::e9347105-be2c-4e39-86e7-b0eec9763b22" providerId="AD" clId="Web-{BE7B3DAC-7D3A-9C03-924F-81CD422E22D7}" dt="2021-10-03T21:10:43.507" v="2781" actId="1076"/>
          <ac:spMkLst>
            <pc:docMk/>
            <pc:sldMk cId="3998927101" sldId="363"/>
            <ac:spMk id="2" creationId="{C81DD23D-2A77-4DF8-997C-B0BDF52CD1BB}"/>
          </ac:spMkLst>
        </pc:spChg>
        <pc:spChg chg="add mod">
          <ac:chgData name="Li, Yuxuan" userId="S::li4196@purdue.edu::e9347105-be2c-4e39-86e7-b0eec9763b22" providerId="AD" clId="Web-{BE7B3DAC-7D3A-9C03-924F-81CD422E22D7}" dt="2021-10-03T21:07:08.601" v="2775" actId="20577"/>
          <ac:spMkLst>
            <pc:docMk/>
            <pc:sldMk cId="3998927101" sldId="363"/>
            <ac:spMk id="3" creationId="{C5F485D4-5842-4DED-B241-85A61C9B74E4}"/>
          </ac:spMkLst>
        </pc:spChg>
        <pc:spChg chg="add mod">
          <ac:chgData name="Li, Yuxuan" userId="S::li4196@purdue.edu::e9347105-be2c-4e39-86e7-b0eec9763b22" providerId="AD" clId="Web-{BE7B3DAC-7D3A-9C03-924F-81CD422E22D7}" dt="2021-10-03T21:06:50.835" v="2771" actId="20577"/>
          <ac:spMkLst>
            <pc:docMk/>
            <pc:sldMk cId="3998927101" sldId="363"/>
            <ac:spMk id="6" creationId="{77C74802-8379-4894-AD69-BCFABB29C4F0}"/>
          </ac:spMkLst>
        </pc:spChg>
        <pc:spChg chg="mod">
          <ac:chgData name="Li, Yuxuan" userId="S::li4196@purdue.edu::e9347105-be2c-4e39-86e7-b0eec9763b22" providerId="AD" clId="Web-{BE7B3DAC-7D3A-9C03-924F-81CD422E22D7}" dt="2021-10-03T20:11:05.058" v="1959" actId="20577"/>
          <ac:spMkLst>
            <pc:docMk/>
            <pc:sldMk cId="3998927101" sldId="363"/>
            <ac:spMk id="914" creationId="{00000000-0000-0000-0000-000000000000}"/>
          </ac:spMkLst>
        </pc:spChg>
        <pc:spChg chg="del">
          <ac:chgData name="Li, Yuxuan" userId="S::li4196@purdue.edu::e9347105-be2c-4e39-86e7-b0eec9763b22" providerId="AD" clId="Web-{BE7B3DAC-7D3A-9C03-924F-81CD422E22D7}" dt="2021-10-03T19:49:20.981" v="1631"/>
          <ac:spMkLst>
            <pc:docMk/>
            <pc:sldMk cId="3998927101" sldId="363"/>
            <ac:spMk id="918" creationId="{00000000-0000-0000-0000-000000000000}"/>
          </ac:spMkLst>
        </pc:spChg>
        <pc:spChg chg="del">
          <ac:chgData name="Li, Yuxuan" userId="S::li4196@purdue.edu::e9347105-be2c-4e39-86e7-b0eec9763b22" providerId="AD" clId="Web-{BE7B3DAC-7D3A-9C03-924F-81CD422E22D7}" dt="2021-10-03T19:49:20.981" v="1630"/>
          <ac:spMkLst>
            <pc:docMk/>
            <pc:sldMk cId="3998927101" sldId="363"/>
            <ac:spMk id="919" creationId="{00000000-0000-0000-0000-000000000000}"/>
          </ac:spMkLst>
        </pc:spChg>
        <pc:spChg chg="del">
          <ac:chgData name="Li, Yuxuan" userId="S::li4196@purdue.edu::e9347105-be2c-4e39-86e7-b0eec9763b22" providerId="AD" clId="Web-{BE7B3DAC-7D3A-9C03-924F-81CD422E22D7}" dt="2021-10-03T19:49:20.981" v="1629"/>
          <ac:spMkLst>
            <pc:docMk/>
            <pc:sldMk cId="3998927101" sldId="363"/>
            <ac:spMk id="920" creationId="{00000000-0000-0000-0000-000000000000}"/>
          </ac:spMkLst>
        </pc:spChg>
        <pc:spChg chg="del">
          <ac:chgData name="Li, Yuxuan" userId="S::li4196@purdue.edu::e9347105-be2c-4e39-86e7-b0eec9763b22" providerId="AD" clId="Web-{BE7B3DAC-7D3A-9C03-924F-81CD422E22D7}" dt="2021-10-03T19:49:20.981" v="1628"/>
          <ac:spMkLst>
            <pc:docMk/>
            <pc:sldMk cId="3998927101" sldId="363"/>
            <ac:spMk id="921" creationId="{00000000-0000-0000-0000-000000000000}"/>
          </ac:spMkLst>
        </pc:spChg>
        <pc:picChg chg="del">
          <ac:chgData name="Li, Yuxuan" userId="S::li4196@purdue.edu::e9347105-be2c-4e39-86e7-b0eec9763b22" providerId="AD" clId="Web-{BE7B3DAC-7D3A-9C03-924F-81CD422E22D7}" dt="2021-10-03T19:47:37.075" v="1579"/>
          <ac:picMkLst>
            <pc:docMk/>
            <pc:sldMk cId="3998927101" sldId="363"/>
            <ac:picMk id="2" creationId="{CBC8D728-67B4-4963-BE64-37CBC9CE5E98}"/>
          </ac:picMkLst>
        </pc:picChg>
        <pc:picChg chg="del">
          <ac:chgData name="Li, Yuxuan" userId="S::li4196@purdue.edu::e9347105-be2c-4e39-86e7-b0eec9763b22" providerId="AD" clId="Web-{BE7B3DAC-7D3A-9C03-924F-81CD422E22D7}" dt="2021-10-03T19:47:35.966" v="1578"/>
          <ac:picMkLst>
            <pc:docMk/>
            <pc:sldMk cId="3998927101" sldId="363"/>
            <ac:picMk id="3" creationId="{23ABBC86-1644-4FEC-9581-4A3BA6E322F2}"/>
          </ac:picMkLst>
        </pc:picChg>
        <pc:picChg chg="add mod">
          <ac:chgData name="Li, Yuxuan" userId="S::li4196@purdue.edu::e9347105-be2c-4e39-86e7-b0eec9763b22" providerId="AD" clId="Web-{BE7B3DAC-7D3A-9C03-924F-81CD422E22D7}" dt="2021-10-03T21:09:11.507" v="2777" actId="1076"/>
          <ac:picMkLst>
            <pc:docMk/>
            <pc:sldMk cId="3998927101" sldId="363"/>
            <ac:picMk id="4" creationId="{850AC4F8-80AE-477E-B914-F2A8C55993F1}"/>
          </ac:picMkLst>
        </pc:picChg>
        <pc:picChg chg="add del mod">
          <ac:chgData name="Li, Yuxuan" userId="S::li4196@purdue.edu::e9347105-be2c-4e39-86e7-b0eec9763b22" providerId="AD" clId="Web-{BE7B3DAC-7D3A-9C03-924F-81CD422E22D7}" dt="2021-10-03T21:12:00.882" v="2783"/>
          <ac:picMkLst>
            <pc:docMk/>
            <pc:sldMk cId="3998927101" sldId="363"/>
            <ac:picMk id="5" creationId="{1047E19A-113E-4D14-966B-0A0E89D35161}"/>
          </ac:picMkLst>
        </pc:picChg>
      </pc:sldChg>
      <pc:sldChg chg="addSp modSp add ord replId">
        <pc:chgData name="Li, Yuxuan" userId="S::li4196@purdue.edu::e9347105-be2c-4e39-86e7-b0eec9763b22" providerId="AD" clId="Web-{BE7B3DAC-7D3A-9C03-924F-81CD422E22D7}" dt="2021-10-03T20:08:49.995" v="1945"/>
        <pc:sldMkLst>
          <pc:docMk/>
          <pc:sldMk cId="127857729" sldId="364"/>
        </pc:sldMkLst>
        <pc:spChg chg="mod">
          <ac:chgData name="Li, Yuxuan" userId="S::li4196@purdue.edu::e9347105-be2c-4e39-86e7-b0eec9763b22" providerId="AD" clId="Web-{BE7B3DAC-7D3A-9C03-924F-81CD422E22D7}" dt="2021-10-03T20:05:42.136" v="1896" actId="20577"/>
          <ac:spMkLst>
            <pc:docMk/>
            <pc:sldMk cId="127857729" sldId="364"/>
            <ac:spMk id="914" creationId="{00000000-0000-0000-0000-000000000000}"/>
          </ac:spMkLst>
        </pc:spChg>
        <pc:picChg chg="add mod modCrop">
          <ac:chgData name="Li, Yuxuan" userId="S::li4196@purdue.edu::e9347105-be2c-4e39-86e7-b0eec9763b22" providerId="AD" clId="Web-{BE7B3DAC-7D3A-9C03-924F-81CD422E22D7}" dt="2021-10-03T20:06:37.511" v="1912" actId="1076"/>
          <ac:picMkLst>
            <pc:docMk/>
            <pc:sldMk cId="127857729" sldId="364"/>
            <ac:picMk id="2" creationId="{6D5CD8AE-8059-433A-B7D2-144DBFCA35A5}"/>
          </ac:picMkLst>
        </pc:picChg>
        <pc:picChg chg="add mod">
          <ac:chgData name="Li, Yuxuan" userId="S::li4196@purdue.edu::e9347105-be2c-4e39-86e7-b0eec9763b22" providerId="AD" clId="Web-{BE7B3DAC-7D3A-9C03-924F-81CD422E22D7}" dt="2021-10-03T20:06:30.074" v="1911" actId="1076"/>
          <ac:picMkLst>
            <pc:docMk/>
            <pc:sldMk cId="127857729" sldId="364"/>
            <ac:picMk id="3" creationId="{1EF0D838-5ACB-4E6B-9501-61EF1228BCF0}"/>
          </ac:picMkLst>
        </pc:picChg>
      </pc:sldChg>
      <pc:sldChg chg="addSp delSp modSp add replId">
        <pc:chgData name="Li, Yuxuan" userId="S::li4196@purdue.edu::e9347105-be2c-4e39-86e7-b0eec9763b22" providerId="AD" clId="Web-{BE7B3DAC-7D3A-9C03-924F-81CD422E22D7}" dt="2021-10-03T20:08:35.620" v="1944" actId="1076"/>
        <pc:sldMkLst>
          <pc:docMk/>
          <pc:sldMk cId="762575800" sldId="365"/>
        </pc:sldMkLst>
        <pc:spChg chg="add mod">
          <ac:chgData name="Li, Yuxuan" userId="S::li4196@purdue.edu::e9347105-be2c-4e39-86e7-b0eec9763b22" providerId="AD" clId="Web-{BE7B3DAC-7D3A-9C03-924F-81CD422E22D7}" dt="2021-10-03T20:08:29.511" v="1941" actId="1076"/>
          <ac:spMkLst>
            <pc:docMk/>
            <pc:sldMk cId="762575800" sldId="365"/>
            <ac:spMk id="4" creationId="{DFA2ABE7-001A-4822-8CC4-A47675A90A7F}"/>
          </ac:spMkLst>
        </pc:spChg>
        <pc:spChg chg="add mod">
          <ac:chgData name="Li, Yuxuan" userId="S::li4196@purdue.edu::e9347105-be2c-4e39-86e7-b0eec9763b22" providerId="AD" clId="Web-{BE7B3DAC-7D3A-9C03-924F-81CD422E22D7}" dt="2021-10-03T20:08:35.620" v="1944" actId="1076"/>
          <ac:spMkLst>
            <pc:docMk/>
            <pc:sldMk cId="762575800" sldId="365"/>
            <ac:spMk id="7" creationId="{C65BA4F2-6DDF-4325-9EA6-685D90978572}"/>
          </ac:spMkLst>
        </pc:spChg>
        <pc:spChg chg="add del mod">
          <ac:chgData name="Li, Yuxuan" userId="S::li4196@purdue.edu::e9347105-be2c-4e39-86e7-b0eec9763b22" providerId="AD" clId="Web-{BE7B3DAC-7D3A-9C03-924F-81CD422E22D7}" dt="2021-10-03T20:08:23.902" v="1937"/>
          <ac:spMkLst>
            <pc:docMk/>
            <pc:sldMk cId="762575800" sldId="365"/>
            <ac:spMk id="8" creationId="{08226AA0-DCCF-407E-A4D8-5F0E8D49E2C3}"/>
          </ac:spMkLst>
        </pc:spChg>
        <pc:spChg chg="mod">
          <ac:chgData name="Li, Yuxuan" userId="S::li4196@purdue.edu::e9347105-be2c-4e39-86e7-b0eec9763b22" providerId="AD" clId="Web-{BE7B3DAC-7D3A-9C03-924F-81CD422E22D7}" dt="2021-10-03T19:57:20.121" v="1711" actId="20577"/>
          <ac:spMkLst>
            <pc:docMk/>
            <pc:sldMk cId="762575800" sldId="365"/>
            <ac:spMk id="914" creationId="{00000000-0000-0000-0000-000000000000}"/>
          </ac:spMkLst>
        </pc:spChg>
        <pc:picChg chg="add mod">
          <ac:chgData name="Li, Yuxuan" userId="S::li4196@purdue.edu::e9347105-be2c-4e39-86e7-b0eec9763b22" providerId="AD" clId="Web-{BE7B3DAC-7D3A-9C03-924F-81CD422E22D7}" dt="2021-10-03T20:08:20.495" v="1935" actId="1076"/>
          <ac:picMkLst>
            <pc:docMk/>
            <pc:sldMk cId="762575800" sldId="365"/>
            <ac:picMk id="2" creationId="{E59364C2-7FB0-409E-9F76-0EF496FBEE53}"/>
          </ac:picMkLst>
        </pc:picChg>
        <pc:picChg chg="add mod">
          <ac:chgData name="Li, Yuxuan" userId="S::li4196@purdue.edu::e9347105-be2c-4e39-86e7-b0eec9763b22" providerId="AD" clId="Web-{BE7B3DAC-7D3A-9C03-924F-81CD422E22D7}" dt="2021-10-03T20:08:32.308" v="1943" actId="1076"/>
          <ac:picMkLst>
            <pc:docMk/>
            <pc:sldMk cId="762575800" sldId="365"/>
            <ac:picMk id="3" creationId="{AAA5785A-2E2D-4253-876C-B2E55251FF37}"/>
          </ac:picMkLst>
        </pc:picChg>
        <pc:picChg chg="add mod">
          <ac:chgData name="Li, Yuxuan" userId="S::li4196@purdue.edu::e9347105-be2c-4e39-86e7-b0eec9763b22" providerId="AD" clId="Web-{BE7B3DAC-7D3A-9C03-924F-81CD422E22D7}" dt="2021-10-03T20:08:26.464" v="1939" actId="1076"/>
          <ac:picMkLst>
            <pc:docMk/>
            <pc:sldMk cId="762575800" sldId="365"/>
            <ac:picMk id="5" creationId="{3586F0B5-004F-4374-835C-7680DE29B6C8}"/>
          </ac:picMkLst>
        </pc:picChg>
        <pc:picChg chg="add del mod">
          <ac:chgData name="Li, Yuxuan" userId="S::li4196@purdue.edu::e9347105-be2c-4e39-86e7-b0eec9763b22" providerId="AD" clId="Web-{BE7B3DAC-7D3A-9C03-924F-81CD422E22D7}" dt="2021-10-03T20:08:21.917" v="1936"/>
          <ac:picMkLst>
            <pc:docMk/>
            <pc:sldMk cId="762575800" sldId="365"/>
            <ac:picMk id="6" creationId="{FF0FEA74-98BC-48C3-93D3-AA47735595C3}"/>
          </ac:picMkLst>
        </pc:picChg>
      </pc:sldChg>
      <pc:sldChg chg="addSp modSp add replId">
        <pc:chgData name="Li, Yuxuan" userId="S::li4196@purdue.edu::e9347105-be2c-4e39-86e7-b0eec9763b22" providerId="AD" clId="Web-{BE7B3DAC-7D3A-9C03-924F-81CD422E22D7}" dt="2021-10-03T20:04:45.293" v="1865" actId="1076"/>
        <pc:sldMkLst>
          <pc:docMk/>
          <pc:sldMk cId="2267983642" sldId="366"/>
        </pc:sldMkLst>
        <pc:spChg chg="add mod">
          <ac:chgData name="Li, Yuxuan" userId="S::li4196@purdue.edu::e9347105-be2c-4e39-86e7-b0eec9763b22" providerId="AD" clId="Web-{BE7B3DAC-7D3A-9C03-924F-81CD422E22D7}" dt="2021-10-03T20:04:42.605" v="1864" actId="1076"/>
          <ac:spMkLst>
            <pc:docMk/>
            <pc:sldMk cId="2267983642" sldId="366"/>
            <ac:spMk id="2" creationId="{8DA74AA4-640B-4E14-A411-9428E77BAB64}"/>
          </ac:spMkLst>
        </pc:spChg>
        <pc:spChg chg="add mod">
          <ac:chgData name="Li, Yuxuan" userId="S::li4196@purdue.edu::e9347105-be2c-4e39-86e7-b0eec9763b22" providerId="AD" clId="Web-{BE7B3DAC-7D3A-9C03-924F-81CD422E22D7}" dt="2021-10-03T20:04:45.293" v="1865" actId="1076"/>
          <ac:spMkLst>
            <pc:docMk/>
            <pc:sldMk cId="2267983642" sldId="366"/>
            <ac:spMk id="7" creationId="{862AAE11-54F5-4A64-9BA4-B9E1CC95314E}"/>
          </ac:spMkLst>
        </pc:spChg>
        <pc:spChg chg="mod">
          <ac:chgData name="Li, Yuxuan" userId="S::li4196@purdue.edu::e9347105-be2c-4e39-86e7-b0eec9763b22" providerId="AD" clId="Web-{BE7B3DAC-7D3A-9C03-924F-81CD422E22D7}" dt="2021-10-03T20:03:06.590" v="1808" actId="20577"/>
          <ac:spMkLst>
            <pc:docMk/>
            <pc:sldMk cId="2267983642" sldId="366"/>
            <ac:spMk id="914" creationId="{00000000-0000-0000-0000-000000000000}"/>
          </ac:spMkLst>
        </pc:spChg>
        <pc:picChg chg="add mod">
          <ac:chgData name="Li, Yuxuan" userId="S::li4196@purdue.edu::e9347105-be2c-4e39-86e7-b0eec9763b22" providerId="AD" clId="Web-{BE7B3DAC-7D3A-9C03-924F-81CD422E22D7}" dt="2021-10-03T20:04:39.480" v="1862" actId="1076"/>
          <ac:picMkLst>
            <pc:docMk/>
            <pc:sldMk cId="2267983642" sldId="366"/>
            <ac:picMk id="4" creationId="{887CF38F-C62E-4E31-9D39-174779BC7288}"/>
          </ac:picMkLst>
        </pc:picChg>
        <pc:picChg chg="add mod">
          <ac:chgData name="Li, Yuxuan" userId="S::li4196@purdue.edu::e9347105-be2c-4e39-86e7-b0eec9763b22" providerId="AD" clId="Web-{BE7B3DAC-7D3A-9C03-924F-81CD422E22D7}" dt="2021-10-03T20:04:40.902" v="1863" actId="14100"/>
          <ac:picMkLst>
            <pc:docMk/>
            <pc:sldMk cId="2267983642" sldId="366"/>
            <ac:picMk id="6" creationId="{21317339-AE6B-4A06-8DE0-14E8BB43D538}"/>
          </ac:picMkLst>
        </pc:picChg>
      </pc:sldChg>
      <pc:sldChg chg="modSp add ord replId">
        <pc:chgData name="Li, Yuxuan" userId="S::li4196@purdue.edu::e9347105-be2c-4e39-86e7-b0eec9763b22" providerId="AD" clId="Web-{BE7B3DAC-7D3A-9C03-924F-81CD422E22D7}" dt="2021-10-03T20:07:44.902" v="1934" actId="20577"/>
        <pc:sldMkLst>
          <pc:docMk/>
          <pc:sldMk cId="4148833298" sldId="367"/>
        </pc:sldMkLst>
        <pc:spChg chg="mod">
          <ac:chgData name="Li, Yuxuan" userId="S::li4196@purdue.edu::e9347105-be2c-4e39-86e7-b0eec9763b22" providerId="AD" clId="Web-{BE7B3DAC-7D3A-9C03-924F-81CD422E22D7}" dt="2021-10-03T20:07:44.902" v="1934" actId="20577"/>
          <ac:spMkLst>
            <pc:docMk/>
            <pc:sldMk cId="4148833298" sldId="367"/>
            <ac:spMk id="941" creationId="{00000000-0000-0000-0000-000000000000}"/>
          </ac:spMkLst>
        </pc:spChg>
        <pc:picChg chg="mod">
          <ac:chgData name="Li, Yuxuan" userId="S::li4196@purdue.edu::e9347105-be2c-4e39-86e7-b0eec9763b22" providerId="AD" clId="Web-{BE7B3DAC-7D3A-9C03-924F-81CD422E22D7}" dt="2021-10-03T20:07:42.917" v="1933" actId="1076"/>
          <ac:picMkLst>
            <pc:docMk/>
            <pc:sldMk cId="4148833298" sldId="367"/>
            <ac:picMk id="939" creationId="{00000000-0000-0000-0000-000000000000}"/>
          </ac:picMkLst>
        </pc:picChg>
      </pc:sldChg>
      <pc:sldChg chg="addSp delSp modSp add replId modNotes">
        <pc:chgData name="Li, Yuxuan" userId="S::li4196@purdue.edu::e9347105-be2c-4e39-86e7-b0eec9763b22" providerId="AD" clId="Web-{BE7B3DAC-7D3A-9C03-924F-81CD422E22D7}" dt="2021-10-03T21:22:32.272" v="2969" actId="1076"/>
        <pc:sldMkLst>
          <pc:docMk/>
          <pc:sldMk cId="627446527" sldId="368"/>
        </pc:sldMkLst>
        <pc:spChg chg="del">
          <ac:chgData name="Li, Yuxuan" userId="S::li4196@purdue.edu::e9347105-be2c-4e39-86e7-b0eec9763b22" providerId="AD" clId="Web-{BE7B3DAC-7D3A-9C03-924F-81CD422E22D7}" dt="2021-10-03T21:12:13.085" v="2785"/>
          <ac:spMkLst>
            <pc:docMk/>
            <pc:sldMk cId="627446527" sldId="368"/>
            <ac:spMk id="2" creationId="{C81DD23D-2A77-4DF8-997C-B0BDF52CD1BB}"/>
          </ac:spMkLst>
        </pc:spChg>
        <pc:spChg chg="mod">
          <ac:chgData name="Li, Yuxuan" userId="S::li4196@purdue.edu::e9347105-be2c-4e39-86e7-b0eec9763b22" providerId="AD" clId="Web-{BE7B3DAC-7D3A-9C03-924F-81CD422E22D7}" dt="2021-10-03T21:20:45.819" v="2953" actId="1076"/>
          <ac:spMkLst>
            <pc:docMk/>
            <pc:sldMk cId="627446527" sldId="368"/>
            <ac:spMk id="3" creationId="{C5F485D4-5842-4DED-B241-85A61C9B74E4}"/>
          </ac:spMkLst>
        </pc:spChg>
        <pc:spChg chg="mod">
          <ac:chgData name="Li, Yuxuan" userId="S::li4196@purdue.edu::e9347105-be2c-4e39-86e7-b0eec9763b22" providerId="AD" clId="Web-{BE7B3DAC-7D3A-9C03-924F-81CD422E22D7}" dt="2021-10-03T21:20:47.709" v="2954" actId="1076"/>
          <ac:spMkLst>
            <pc:docMk/>
            <pc:sldMk cId="627446527" sldId="368"/>
            <ac:spMk id="6" creationId="{77C74802-8379-4894-AD69-BCFABB29C4F0}"/>
          </ac:spMkLst>
        </pc:spChg>
        <pc:spChg chg="add mod">
          <ac:chgData name="Li, Yuxuan" userId="S::li4196@purdue.edu::e9347105-be2c-4e39-86e7-b0eec9763b22" providerId="AD" clId="Web-{BE7B3DAC-7D3A-9C03-924F-81CD422E22D7}" dt="2021-10-03T21:14:43.819" v="2812" actId="1076"/>
          <ac:spMkLst>
            <pc:docMk/>
            <pc:sldMk cId="627446527" sldId="368"/>
            <ac:spMk id="13" creationId="{1E76462F-48D8-4302-AC0A-084B1C55C036}"/>
          </ac:spMkLst>
        </pc:spChg>
        <pc:spChg chg="add mod">
          <ac:chgData name="Li, Yuxuan" userId="S::li4196@purdue.edu::e9347105-be2c-4e39-86e7-b0eec9763b22" providerId="AD" clId="Web-{BE7B3DAC-7D3A-9C03-924F-81CD422E22D7}" dt="2021-10-03T21:17:42.756" v="2903" actId="20577"/>
          <ac:spMkLst>
            <pc:docMk/>
            <pc:sldMk cId="627446527" sldId="368"/>
            <ac:spMk id="18" creationId="{692DC21A-4B3B-48BD-AEEA-AC0204DD59C1}"/>
          </ac:spMkLst>
        </pc:spChg>
        <pc:spChg chg="add mod">
          <ac:chgData name="Li, Yuxuan" userId="S::li4196@purdue.edu::e9347105-be2c-4e39-86e7-b0eec9763b22" providerId="AD" clId="Web-{BE7B3DAC-7D3A-9C03-924F-81CD422E22D7}" dt="2021-10-03T21:16:32.616" v="2870" actId="1076"/>
          <ac:spMkLst>
            <pc:docMk/>
            <pc:sldMk cId="627446527" sldId="368"/>
            <ac:spMk id="20" creationId="{4E663195-BA9E-44A7-9EE9-73FDE25E847C}"/>
          </ac:spMkLst>
        </pc:spChg>
        <pc:spChg chg="del mod">
          <ac:chgData name="Li, Yuxuan" userId="S::li4196@purdue.edu::e9347105-be2c-4e39-86e7-b0eec9763b22" providerId="AD" clId="Web-{BE7B3DAC-7D3A-9C03-924F-81CD422E22D7}" dt="2021-10-03T21:18:38.225" v="2923"/>
          <ac:spMkLst>
            <pc:docMk/>
            <pc:sldMk cId="627446527" sldId="368"/>
            <ac:spMk id="23" creationId="{83DBA310-A4F8-4247-B10B-75602CCC6635}"/>
          </ac:spMkLst>
        </pc:spChg>
        <pc:spChg chg="add mod">
          <ac:chgData name="Li, Yuxuan" userId="S::li4196@purdue.edu::e9347105-be2c-4e39-86e7-b0eec9763b22" providerId="AD" clId="Web-{BE7B3DAC-7D3A-9C03-924F-81CD422E22D7}" dt="2021-10-03T21:18:04.772" v="2913" actId="20577"/>
          <ac:spMkLst>
            <pc:docMk/>
            <pc:sldMk cId="627446527" sldId="368"/>
            <ac:spMk id="25" creationId="{31B28063-6A25-4ED6-AFA4-E1361E9BAED6}"/>
          </ac:spMkLst>
        </pc:spChg>
        <pc:spChg chg="mod">
          <ac:chgData name="Li, Yuxuan" userId="S::li4196@purdue.edu::e9347105-be2c-4e39-86e7-b0eec9763b22" providerId="AD" clId="Web-{BE7B3DAC-7D3A-9C03-924F-81CD422E22D7}" dt="2021-10-03T21:22:19.100" v="2966" actId="1076"/>
          <ac:spMkLst>
            <pc:docMk/>
            <pc:sldMk cId="627446527" sldId="368"/>
            <ac:spMk id="26" creationId="{EE74E333-A272-45A9-A0F1-F7563F0969FD}"/>
          </ac:spMkLst>
        </pc:spChg>
        <pc:spChg chg="add mod">
          <ac:chgData name="Li, Yuxuan" userId="S::li4196@purdue.edu::e9347105-be2c-4e39-86e7-b0eec9763b22" providerId="AD" clId="Web-{BE7B3DAC-7D3A-9C03-924F-81CD422E22D7}" dt="2021-10-03T21:19:19.881" v="2934" actId="14100"/>
          <ac:spMkLst>
            <pc:docMk/>
            <pc:sldMk cId="627446527" sldId="368"/>
            <ac:spMk id="30" creationId="{E4B49DC0-0C4D-440A-A83A-C8FA571F69B4}"/>
          </ac:spMkLst>
        </pc:spChg>
        <pc:spChg chg="mod">
          <ac:chgData name="Li, Yuxuan" userId="S::li4196@purdue.edu::e9347105-be2c-4e39-86e7-b0eec9763b22" providerId="AD" clId="Web-{BE7B3DAC-7D3A-9C03-924F-81CD422E22D7}" dt="2021-10-03T21:22:32.272" v="2969" actId="1076"/>
          <ac:spMkLst>
            <pc:docMk/>
            <pc:sldMk cId="627446527" sldId="368"/>
            <ac:spMk id="32" creationId="{F8864E1E-3C78-4023-95FD-96AAE531EA40}"/>
          </ac:spMkLst>
        </pc:spChg>
        <pc:spChg chg="mod">
          <ac:chgData name="Li, Yuxuan" userId="S::li4196@purdue.edu::e9347105-be2c-4e39-86e7-b0eec9763b22" providerId="AD" clId="Web-{BE7B3DAC-7D3A-9C03-924F-81CD422E22D7}" dt="2021-10-03T21:16:49.272" v="2874" actId="1076"/>
          <ac:spMkLst>
            <pc:docMk/>
            <pc:sldMk cId="627446527" sldId="368"/>
            <ac:spMk id="914" creationId="{00000000-0000-0000-0000-000000000000}"/>
          </ac:spMkLst>
        </pc:spChg>
        <pc:grpChg chg="add mod">
          <ac:chgData name="Li, Yuxuan" userId="S::li4196@purdue.edu::e9347105-be2c-4e39-86e7-b0eec9763b22" providerId="AD" clId="Web-{BE7B3DAC-7D3A-9C03-924F-81CD422E22D7}" dt="2021-10-03T21:22:30.990" v="2968" actId="1076"/>
          <ac:grpSpMkLst>
            <pc:docMk/>
            <pc:sldMk cId="627446527" sldId="368"/>
            <ac:grpSpMk id="14" creationId="{CB4B882F-1ED3-4DF8-B256-44256F94B11E}"/>
          </ac:grpSpMkLst>
        </pc:grpChg>
        <pc:grpChg chg="add mod">
          <ac:chgData name="Li, Yuxuan" userId="S::li4196@purdue.edu::e9347105-be2c-4e39-86e7-b0eec9763b22" providerId="AD" clId="Web-{BE7B3DAC-7D3A-9C03-924F-81CD422E22D7}" dt="2021-10-03T21:17:28.616" v="2893" actId="1076"/>
          <ac:grpSpMkLst>
            <pc:docMk/>
            <pc:sldMk cId="627446527" sldId="368"/>
            <ac:grpSpMk id="17" creationId="{1FF35DEB-E81E-480D-B403-B34D86E3E607}"/>
          </ac:grpSpMkLst>
        </pc:grpChg>
        <pc:grpChg chg="add mod">
          <ac:chgData name="Li, Yuxuan" userId="S::li4196@purdue.edu::e9347105-be2c-4e39-86e7-b0eec9763b22" providerId="AD" clId="Web-{BE7B3DAC-7D3A-9C03-924F-81CD422E22D7}" dt="2021-10-03T21:17:48.991" v="2907" actId="1076"/>
          <ac:grpSpMkLst>
            <pc:docMk/>
            <pc:sldMk cId="627446527" sldId="368"/>
            <ac:grpSpMk id="19" creationId="{BD9D8901-DF87-4F7D-BD66-7CD05E472F98}"/>
          </ac:grpSpMkLst>
        </pc:grpChg>
        <pc:grpChg chg="add mod">
          <ac:chgData name="Li, Yuxuan" userId="S::li4196@purdue.edu::e9347105-be2c-4e39-86e7-b0eec9763b22" providerId="AD" clId="Web-{BE7B3DAC-7D3A-9C03-924F-81CD422E22D7}" dt="2021-10-03T21:18:23.069" v="2917" actId="1076"/>
          <ac:grpSpMkLst>
            <pc:docMk/>
            <pc:sldMk cId="627446527" sldId="368"/>
            <ac:grpSpMk id="21" creationId="{9055D8D7-05DA-4730-A98F-FCC960F408B1}"/>
          </ac:grpSpMkLst>
        </pc:grpChg>
        <pc:grpChg chg="add mod">
          <ac:chgData name="Li, Yuxuan" userId="S::li4196@purdue.edu::e9347105-be2c-4e39-86e7-b0eec9763b22" providerId="AD" clId="Web-{BE7B3DAC-7D3A-9C03-924F-81CD422E22D7}" dt="2021-10-03T21:18:25.725" v="2918" actId="1076"/>
          <ac:grpSpMkLst>
            <pc:docMk/>
            <pc:sldMk cId="627446527" sldId="368"/>
            <ac:grpSpMk id="24" creationId="{5542A7A5-DAF8-4F0B-B419-2082F5FACC27}"/>
          </ac:grpSpMkLst>
        </pc:grpChg>
        <pc:grpChg chg="add mod">
          <ac:chgData name="Li, Yuxuan" userId="S::li4196@purdue.edu::e9347105-be2c-4e39-86e7-b0eec9763b22" providerId="AD" clId="Web-{BE7B3DAC-7D3A-9C03-924F-81CD422E22D7}" dt="2021-10-03T21:18:29.334" v="2919" actId="14100"/>
          <ac:grpSpMkLst>
            <pc:docMk/>
            <pc:sldMk cId="627446527" sldId="368"/>
            <ac:grpSpMk id="27" creationId="{DF56451F-4CDE-4359-A679-7B72B65AF8EC}"/>
          </ac:grpSpMkLst>
        </pc:grpChg>
        <pc:grpChg chg="add mod">
          <ac:chgData name="Li, Yuxuan" userId="S::li4196@purdue.edu::e9347105-be2c-4e39-86e7-b0eec9763b22" providerId="AD" clId="Web-{BE7B3DAC-7D3A-9C03-924F-81CD422E22D7}" dt="2021-10-03T21:18:36.459" v="2922" actId="1076"/>
          <ac:grpSpMkLst>
            <pc:docMk/>
            <pc:sldMk cId="627446527" sldId="368"/>
            <ac:grpSpMk id="28" creationId="{A700D72E-C28E-42C2-9188-104A775ADFCA}"/>
          </ac:grpSpMkLst>
        </pc:grpChg>
        <pc:grpChg chg="add mod">
          <ac:chgData name="Li, Yuxuan" userId="S::li4196@purdue.edu::e9347105-be2c-4e39-86e7-b0eec9763b22" providerId="AD" clId="Web-{BE7B3DAC-7D3A-9C03-924F-81CD422E22D7}" dt="2021-10-03T21:18:43.522" v="2927" actId="1076"/>
          <ac:grpSpMkLst>
            <pc:docMk/>
            <pc:sldMk cId="627446527" sldId="368"/>
            <ac:grpSpMk id="29" creationId="{1A1E1C2B-1C37-41BE-B50D-6E5DE845B07A}"/>
          </ac:grpSpMkLst>
        </pc:grpChg>
        <pc:picChg chg="mod">
          <ac:chgData name="Li, Yuxuan" userId="S::li4196@purdue.edu::e9347105-be2c-4e39-86e7-b0eec9763b22" providerId="AD" clId="Web-{BE7B3DAC-7D3A-9C03-924F-81CD422E22D7}" dt="2021-10-03T21:20:39.865" v="2952" actId="1076"/>
          <ac:picMkLst>
            <pc:docMk/>
            <pc:sldMk cId="627446527" sldId="368"/>
            <ac:picMk id="4" creationId="{850AC4F8-80AE-477E-B914-F2A8C55993F1}"/>
          </ac:picMkLst>
        </pc:picChg>
        <pc:picChg chg="add mod">
          <ac:chgData name="Li, Yuxuan" userId="S::li4196@purdue.edu::e9347105-be2c-4e39-86e7-b0eec9763b22" providerId="AD" clId="Web-{BE7B3DAC-7D3A-9C03-924F-81CD422E22D7}" dt="2021-10-03T21:16:36.850" v="2872" actId="1076"/>
          <ac:picMkLst>
            <pc:docMk/>
            <pc:sldMk cId="627446527" sldId="368"/>
            <ac:picMk id="5" creationId="{2941F7C8-44D7-4BBC-A36E-D37F3DC76F5E}"/>
          </ac:picMkLst>
        </pc:picChg>
        <pc:picChg chg="add mod">
          <ac:chgData name="Li, Yuxuan" userId="S::li4196@purdue.edu::e9347105-be2c-4e39-86e7-b0eec9763b22" providerId="AD" clId="Web-{BE7B3DAC-7D3A-9C03-924F-81CD422E22D7}" dt="2021-10-03T21:14:44.788" v="2813" actId="1076"/>
          <ac:picMkLst>
            <pc:docMk/>
            <pc:sldMk cId="627446527" sldId="368"/>
            <ac:picMk id="7" creationId="{C54CC3C6-9B3A-4E8B-A94C-FCA04D98AEE6}"/>
          </ac:picMkLst>
        </pc:picChg>
        <pc:picChg chg="add mod">
          <ac:chgData name="Li, Yuxuan" userId="S::li4196@purdue.edu::e9347105-be2c-4e39-86e7-b0eec9763b22" providerId="AD" clId="Web-{BE7B3DAC-7D3A-9C03-924F-81CD422E22D7}" dt="2021-10-03T21:16:06.506" v="2863" actId="14100"/>
          <ac:picMkLst>
            <pc:docMk/>
            <pc:sldMk cId="627446527" sldId="368"/>
            <ac:picMk id="8" creationId="{CFA073AB-4E09-4AE1-A3CB-064630A006EA}"/>
          </ac:picMkLst>
        </pc:picChg>
        <pc:picChg chg="add mod">
          <ac:chgData name="Li, Yuxuan" userId="S::li4196@purdue.edu::e9347105-be2c-4e39-86e7-b0eec9763b22" providerId="AD" clId="Web-{BE7B3DAC-7D3A-9C03-924F-81CD422E22D7}" dt="2021-10-03T21:12:41.429" v="2794" actId="1076"/>
          <ac:picMkLst>
            <pc:docMk/>
            <pc:sldMk cId="627446527" sldId="368"/>
            <ac:picMk id="9" creationId="{AD33449F-F168-40D3-9A40-961F07C62000}"/>
          </ac:picMkLst>
        </pc:picChg>
        <pc:picChg chg="add mod">
          <ac:chgData name="Li, Yuxuan" userId="S::li4196@purdue.edu::e9347105-be2c-4e39-86e7-b0eec9763b22" providerId="AD" clId="Web-{BE7B3DAC-7D3A-9C03-924F-81CD422E22D7}" dt="2021-10-03T21:12:44.882" v="2796" actId="1076"/>
          <ac:picMkLst>
            <pc:docMk/>
            <pc:sldMk cId="627446527" sldId="368"/>
            <ac:picMk id="10" creationId="{99457810-C476-469E-BE5C-837E0DBAB87E}"/>
          </ac:picMkLst>
        </pc:picChg>
        <pc:picChg chg="add mod">
          <ac:chgData name="Li, Yuxuan" userId="S::li4196@purdue.edu::e9347105-be2c-4e39-86e7-b0eec9763b22" providerId="AD" clId="Web-{BE7B3DAC-7D3A-9C03-924F-81CD422E22D7}" dt="2021-10-03T21:17:39.100" v="2898" actId="1076"/>
          <ac:picMkLst>
            <pc:docMk/>
            <pc:sldMk cId="627446527" sldId="368"/>
            <ac:picMk id="11" creationId="{46ACE13A-A236-48E3-B7CB-196DCF92AB55}"/>
          </ac:picMkLst>
        </pc:picChg>
        <pc:picChg chg="add mod">
          <ac:chgData name="Li, Yuxuan" userId="S::li4196@purdue.edu::e9347105-be2c-4e39-86e7-b0eec9763b22" providerId="AD" clId="Web-{BE7B3DAC-7D3A-9C03-924F-81CD422E22D7}" dt="2021-10-03T21:21:48.162" v="2960" actId="1076"/>
          <ac:picMkLst>
            <pc:docMk/>
            <pc:sldMk cId="627446527" sldId="368"/>
            <ac:picMk id="12" creationId="{9A211F13-6D53-4463-91C3-3412B3E3511E}"/>
          </ac:picMkLst>
        </pc:picChg>
        <pc:picChg chg="add del mod">
          <ac:chgData name="Li, Yuxuan" userId="S::li4196@purdue.edu::e9347105-be2c-4e39-86e7-b0eec9763b22" providerId="AD" clId="Web-{BE7B3DAC-7D3A-9C03-924F-81CD422E22D7}" dt="2021-10-03T21:18:41.678" v="2926"/>
          <ac:picMkLst>
            <pc:docMk/>
            <pc:sldMk cId="627446527" sldId="368"/>
            <ac:picMk id="14" creationId="{4EEA80FD-273C-4CE0-983C-FD9ACC38214C}"/>
          </ac:picMkLst>
        </pc:picChg>
        <pc:picChg chg="add del mod">
          <ac:chgData name="Li, Yuxuan" userId="S::li4196@purdue.edu::e9347105-be2c-4e39-86e7-b0eec9763b22" providerId="AD" clId="Web-{BE7B3DAC-7D3A-9C03-924F-81CD422E22D7}" dt="2021-10-03T21:18:40.553" v="2925"/>
          <ac:picMkLst>
            <pc:docMk/>
            <pc:sldMk cId="627446527" sldId="368"/>
            <ac:picMk id="15" creationId="{F8919C49-2B0C-4262-9CEE-5A381C614CBF}"/>
          </ac:picMkLst>
        </pc:picChg>
        <pc:picChg chg="add del mod">
          <ac:chgData name="Li, Yuxuan" userId="S::li4196@purdue.edu::e9347105-be2c-4e39-86e7-b0eec9763b22" providerId="AD" clId="Web-{BE7B3DAC-7D3A-9C03-924F-81CD422E22D7}" dt="2021-10-03T21:18:39.459" v="2924"/>
          <ac:picMkLst>
            <pc:docMk/>
            <pc:sldMk cId="627446527" sldId="368"/>
            <ac:picMk id="16" creationId="{111B18FB-1A53-491C-B18C-BCE7B744E7AD}"/>
          </ac:picMkLst>
        </pc:picChg>
      </pc:sldChg>
    </pc:docChg>
  </pc:docChgLst>
  <pc:docChgLst>
    <pc:chgData name="Li, Yuxuan" userId="S::li4196@purdue.edu::e9347105-be2c-4e39-86e7-b0eec9763b22" providerId="AD" clId="Web-{C52BB0CA-7C55-4FDF-9418-4AB5D45807F8}"/>
    <pc:docChg chg="">
      <pc:chgData name="Li, Yuxuan" userId="S::li4196@purdue.edu::e9347105-be2c-4e39-86e7-b0eec9763b22" providerId="AD" clId="Web-{C52BB0CA-7C55-4FDF-9418-4AB5D45807F8}" dt="2021-10-03T06:34:41.247" v="1"/>
      <pc:docMkLst>
        <pc:docMk/>
      </pc:docMkLst>
      <pc:sldChg chg="delCm">
        <pc:chgData name="Li, Yuxuan" userId="S::li4196@purdue.edu::e9347105-be2c-4e39-86e7-b0eec9763b22" providerId="AD" clId="Web-{C52BB0CA-7C55-4FDF-9418-4AB5D45807F8}" dt="2021-10-03T06:34:25.294" v="0"/>
        <pc:sldMkLst>
          <pc:docMk/>
          <pc:sldMk cId="0" sldId="265"/>
        </pc:sldMkLst>
      </pc:sldChg>
      <pc:sldChg chg="delCm">
        <pc:chgData name="Li, Yuxuan" userId="S::li4196@purdue.edu::e9347105-be2c-4e39-86e7-b0eec9763b22" providerId="AD" clId="Web-{C52BB0CA-7C55-4FDF-9418-4AB5D45807F8}" dt="2021-10-03T06:34:41.247" v="1"/>
        <pc:sldMkLst>
          <pc:docMk/>
          <pc:sldMk cId="2134746547" sldId="341"/>
        </pc:sldMkLst>
      </pc:sldChg>
    </pc:docChg>
  </pc:docChgLst>
  <pc:docChgLst>
    <pc:chgData name="Li, Yuxuan" userId="S::li4196@purdue.edu::e9347105-be2c-4e39-86e7-b0eec9763b22" providerId="AD" clId="Web-{12401CF5-EDA5-483D-BB58-407F3BF73714}"/>
    <pc:docChg chg="modSld">
      <pc:chgData name="Li, Yuxuan" userId="S::li4196@purdue.edu::e9347105-be2c-4e39-86e7-b0eec9763b22" providerId="AD" clId="Web-{12401CF5-EDA5-483D-BB58-407F3BF73714}" dt="2021-09-30T00:17:25.874" v="29" actId="20577"/>
      <pc:docMkLst>
        <pc:docMk/>
      </pc:docMkLst>
      <pc:sldChg chg="modSp">
        <pc:chgData name="Li, Yuxuan" userId="S::li4196@purdue.edu::e9347105-be2c-4e39-86e7-b0eec9763b22" providerId="AD" clId="Web-{12401CF5-EDA5-483D-BB58-407F3BF73714}" dt="2021-09-30T00:14:46.170" v="1" actId="20577"/>
        <pc:sldMkLst>
          <pc:docMk/>
          <pc:sldMk cId="0" sldId="257"/>
        </pc:sldMkLst>
        <pc:spChg chg="mod">
          <ac:chgData name="Li, Yuxuan" userId="S::li4196@purdue.edu::e9347105-be2c-4e39-86e7-b0eec9763b22" providerId="AD" clId="Web-{12401CF5-EDA5-483D-BB58-407F3BF73714}" dt="2021-09-30T00:14:46.170" v="1" actId="20577"/>
          <ac:spMkLst>
            <pc:docMk/>
            <pc:sldMk cId="0" sldId="257"/>
            <ac:spMk id="472" creationId="{00000000-0000-0000-0000-000000000000}"/>
          </ac:spMkLst>
        </pc:spChg>
      </pc:sldChg>
      <pc:sldChg chg="modSp">
        <pc:chgData name="Li, Yuxuan" userId="S::li4196@purdue.edu::e9347105-be2c-4e39-86e7-b0eec9763b22" providerId="AD" clId="Web-{12401CF5-EDA5-483D-BB58-407F3BF73714}" dt="2021-09-30T00:17:25.874" v="29" actId="20577"/>
        <pc:sldMkLst>
          <pc:docMk/>
          <pc:sldMk cId="0" sldId="258"/>
        </pc:sldMkLst>
        <pc:spChg chg="mod">
          <ac:chgData name="Li, Yuxuan" userId="S::li4196@purdue.edu::e9347105-be2c-4e39-86e7-b0eec9763b22" providerId="AD" clId="Web-{12401CF5-EDA5-483D-BB58-407F3BF73714}" dt="2021-09-30T00:15:14.514" v="5" actId="14100"/>
          <ac:spMkLst>
            <pc:docMk/>
            <pc:sldMk cId="0" sldId="258"/>
            <ac:spMk id="484" creationId="{00000000-0000-0000-0000-000000000000}"/>
          </ac:spMkLst>
        </pc:spChg>
        <pc:spChg chg="mod">
          <ac:chgData name="Li, Yuxuan" userId="S::li4196@purdue.edu::e9347105-be2c-4e39-86e7-b0eec9763b22" providerId="AD" clId="Web-{12401CF5-EDA5-483D-BB58-407F3BF73714}" dt="2021-09-30T00:16:12.155" v="13" actId="14100"/>
          <ac:spMkLst>
            <pc:docMk/>
            <pc:sldMk cId="0" sldId="258"/>
            <ac:spMk id="487" creationId="{00000000-0000-0000-0000-000000000000}"/>
          </ac:spMkLst>
        </pc:spChg>
        <pc:spChg chg="mod">
          <ac:chgData name="Li, Yuxuan" userId="S::li4196@purdue.edu::e9347105-be2c-4e39-86e7-b0eec9763b22" providerId="AD" clId="Web-{12401CF5-EDA5-483D-BB58-407F3BF73714}" dt="2021-09-30T00:17:25.874" v="29" actId="20577"/>
          <ac:spMkLst>
            <pc:docMk/>
            <pc:sldMk cId="0" sldId="258"/>
            <ac:spMk id="496" creationId="{00000000-0000-0000-0000-000000000000}"/>
          </ac:spMkLst>
        </pc:spChg>
      </pc:sldChg>
    </pc:docChg>
  </pc:docChgLst>
  <pc:docChgLst>
    <pc:chgData name="Li, Yuxuan" userId="S::li4196@purdue.edu::e9347105-be2c-4e39-86e7-b0eec9763b22" providerId="AD" clId="Web-{BF5EBBD1-4B6D-443F-9CCE-0143B5E2FA6B}"/>
    <pc:docChg chg="modSld">
      <pc:chgData name="Li, Yuxuan" userId="S::li4196@purdue.edu::e9347105-be2c-4e39-86e7-b0eec9763b22" providerId="AD" clId="Web-{BF5EBBD1-4B6D-443F-9CCE-0143B5E2FA6B}" dt="2021-09-30T00:13:57.786" v="36" actId="20577"/>
      <pc:docMkLst>
        <pc:docMk/>
      </pc:docMkLst>
      <pc:sldChg chg="addSp modSp">
        <pc:chgData name="Li, Yuxuan" userId="S::li4196@purdue.edu::e9347105-be2c-4e39-86e7-b0eec9763b22" providerId="AD" clId="Web-{BF5EBBD1-4B6D-443F-9CCE-0143B5E2FA6B}" dt="2021-09-30T00:11:12.740" v="27" actId="20577"/>
        <pc:sldMkLst>
          <pc:docMk/>
          <pc:sldMk cId="0" sldId="256"/>
        </pc:sldMkLst>
        <pc:spChg chg="add mod">
          <ac:chgData name="Li, Yuxuan" userId="S::li4196@purdue.edu::e9347105-be2c-4e39-86e7-b0eec9763b22" providerId="AD" clId="Web-{BF5EBBD1-4B6D-443F-9CCE-0143B5E2FA6B}" dt="2021-09-30T00:11:12.740" v="27" actId="20577"/>
          <ac:spMkLst>
            <pc:docMk/>
            <pc:sldMk cId="0" sldId="256"/>
            <ac:spMk id="2" creationId="{0B25EE73-70F9-44F2-9E8E-FE134CDDDEEE}"/>
          </ac:spMkLst>
        </pc:spChg>
        <pc:spChg chg="mod">
          <ac:chgData name="Li, Yuxuan" userId="S::li4196@purdue.edu::e9347105-be2c-4e39-86e7-b0eec9763b22" providerId="AD" clId="Web-{BF5EBBD1-4B6D-443F-9CCE-0143B5E2FA6B}" dt="2021-09-30T00:10:11.738" v="10" actId="20577"/>
          <ac:spMkLst>
            <pc:docMk/>
            <pc:sldMk cId="0" sldId="256"/>
            <ac:spMk id="316" creationId="{00000000-0000-0000-0000-000000000000}"/>
          </ac:spMkLst>
        </pc:spChg>
      </pc:sldChg>
      <pc:sldChg chg="modSp">
        <pc:chgData name="Li, Yuxuan" userId="S::li4196@purdue.edu::e9347105-be2c-4e39-86e7-b0eec9763b22" providerId="AD" clId="Web-{BF5EBBD1-4B6D-443F-9CCE-0143B5E2FA6B}" dt="2021-09-30T00:13:57.786" v="36" actId="20577"/>
        <pc:sldMkLst>
          <pc:docMk/>
          <pc:sldMk cId="0" sldId="257"/>
        </pc:sldMkLst>
        <pc:spChg chg="mod">
          <ac:chgData name="Li, Yuxuan" userId="S::li4196@purdue.edu::e9347105-be2c-4e39-86e7-b0eec9763b22" providerId="AD" clId="Web-{BF5EBBD1-4B6D-443F-9CCE-0143B5E2FA6B}" dt="2021-09-30T00:13:49.130" v="32" actId="20577"/>
          <ac:spMkLst>
            <pc:docMk/>
            <pc:sldMk cId="0" sldId="257"/>
            <ac:spMk id="471" creationId="{00000000-0000-0000-0000-000000000000}"/>
          </ac:spMkLst>
        </pc:spChg>
        <pc:spChg chg="mod">
          <ac:chgData name="Li, Yuxuan" userId="S::li4196@purdue.edu::e9347105-be2c-4e39-86e7-b0eec9763b22" providerId="AD" clId="Web-{BF5EBBD1-4B6D-443F-9CCE-0143B5E2FA6B}" dt="2021-09-30T00:13:57.786" v="36" actId="20577"/>
          <ac:spMkLst>
            <pc:docMk/>
            <pc:sldMk cId="0" sldId="257"/>
            <ac:spMk id="47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dc.gov/heartdisease/about.ht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cdc.gov/strok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d8685d6445_2_18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d8685d6445_2_18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756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d8685d6445_2_18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d8685d6445_2_18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d8803e383e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d8803e383e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619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d8803e383e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d8803e383e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54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d8803e383e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d8803e383e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636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d8803e383e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d8803e383e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122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d8685d6445_2_18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d8685d6445_2_18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5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d8685d6445_2_18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d8685d6445_2_18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087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d8685d6445_2_18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d8685d6445_2_18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06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d8685d6445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d8685d6445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d3ded91131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d3ded91131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d8803e383e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d8803e383e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86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d8685d6445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d8685d6445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05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d8803e383e_0_643:notes"/>
          <p:cNvSpPr>
            <a:spLocks noGrp="1" noRot="1" noChangeAspect="1"/>
          </p:cNvSpPr>
          <p:nvPr>
            <p:ph type="sldImg" idx="2"/>
          </p:nvPr>
        </p:nvSpPr>
        <p:spPr>
          <a:xfrm>
            <a:off x="381000" y="70326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d8803e383e_0_643:notes"/>
          <p:cNvSpPr txBox="1">
            <a:spLocks noGrp="1"/>
          </p:cNvSpPr>
          <p:nvPr>
            <p:ph type="body" idx="1"/>
          </p:nvPr>
        </p:nvSpPr>
        <p:spPr>
          <a:xfrm>
            <a:off x="685800" y="4347149"/>
            <a:ext cx="5486400" cy="351852"/>
          </a:xfrm>
          <a:prstGeom prst="rect">
            <a:avLst/>
          </a:prstGeom>
        </p:spPr>
        <p:txBody>
          <a:bodyPr spcFirstLastPara="1" wrap="square" lIns="91425" tIns="91425" rIns="91425" bIns="91425" anchor="t" anchorCtr="0">
            <a:noAutofit/>
          </a:bodyPr>
          <a:lstStyle/>
          <a:p>
            <a:pPr marL="0" indent="0">
              <a:buNone/>
            </a:pPr>
            <a:r>
              <a:rPr lang="en-US" altLang="zh-CN" sz="800"/>
              <a:t>https://</a:t>
            </a:r>
            <a:r>
              <a:rPr lang="en-US" altLang="zh-CN" sz="800" err="1"/>
              <a:t>www.analyticsvidhya.com</a:t>
            </a:r>
            <a:r>
              <a:rPr lang="en-US" altLang="zh-CN" sz="800"/>
              <a:t>/blog/2021/07/perform-logistic-regression-with-</a:t>
            </a:r>
            <a:r>
              <a:rPr lang="en-US" altLang="zh-CN" sz="800" err="1"/>
              <a:t>pytorch</a:t>
            </a:r>
            <a:r>
              <a:rPr lang="en-US" altLang="zh-CN" sz="800"/>
              <a:t>-seamlessly/</a:t>
            </a: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d9b42dc1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d9b42dc1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830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d8803e383e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d8803e383e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085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af1f2ce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af1f2ce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961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d8803e383e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d8803e383e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770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af1f2ce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af1f2ce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13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d8803e383e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d8803e383e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631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af1f2ce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af1f2ce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46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d3ded91131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d3ded9113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d8803e383e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d8803e383e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195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af1f2ce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af1f2ce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lnSpc>
                <a:spcPct val="114999"/>
              </a:lnSpc>
              <a:buFont typeface="Arial,Sans-Serif"/>
              <a:buChar char="•"/>
            </a:pPr>
            <a:r>
              <a:rPr lang="en-US"/>
              <a:t>Sex, age, cigarettes per day, diastolic blood pressure, BMI, heart rate, hypertension, diabetes, and blood pressure medication are useful in</a:t>
            </a:r>
            <a:r>
              <a:rPr lang="en-US" altLang="zh-CN"/>
              <a:t> </a:t>
            </a:r>
            <a:r>
              <a:rPr lang="en-US"/>
              <a:t>predicting</a:t>
            </a:r>
            <a:r>
              <a:rPr lang="en-US" altLang="zh-CN"/>
              <a:t> </a:t>
            </a:r>
            <a:r>
              <a:rPr lang="en-US"/>
              <a:t>the</a:t>
            </a:r>
            <a:r>
              <a:rPr lang="en-US" altLang="zh-CN"/>
              <a:t> </a:t>
            </a:r>
            <a:r>
              <a:rPr lang="en-US"/>
              <a:t>overall</a:t>
            </a:r>
            <a:r>
              <a:rPr lang="en-US" altLang="zh-CN"/>
              <a:t> </a:t>
            </a:r>
            <a:r>
              <a:rPr lang="en-US"/>
              <a:t>risks</a:t>
            </a:r>
            <a:r>
              <a:rPr lang="en-US" altLang="zh-CN"/>
              <a:t> </a:t>
            </a:r>
            <a:r>
              <a:rPr lang="en-US"/>
              <a:t>of ten-year CVDs</a:t>
            </a:r>
          </a:p>
          <a:p>
            <a:pPr marL="285750" indent="-285750">
              <a:lnSpc>
                <a:spcPct val="114999"/>
              </a:lnSpc>
              <a:buFont typeface="Arial,Sans-Serif"/>
              <a:buChar char="•"/>
            </a:pPr>
            <a:r>
              <a:rPr lang="en-US"/>
              <a:t>Male are more likely to suffer from CVDs than Female.</a:t>
            </a:r>
          </a:p>
          <a:p>
            <a:pPr marL="285750" indent="-285750">
              <a:lnSpc>
                <a:spcPct val="114999"/>
              </a:lnSpc>
              <a:buFont typeface="Arial,Sans-Serif"/>
              <a:buChar char="•"/>
            </a:pPr>
            <a:r>
              <a:rPr lang="en-US"/>
              <a:t>High Systolic Blood Pressure, one of the leading contributors to CVDs, is a direct contributor but may have several causes which makes it difficult to decipher the actual cause and industry</a:t>
            </a:r>
            <a:r>
              <a:rPr lang="en-US" altLang="zh-CN"/>
              <a:t> </a:t>
            </a:r>
          </a:p>
          <a:p>
            <a:pPr marL="285750" indent="-285750">
              <a:lnSpc>
                <a:spcPct val="114999"/>
              </a:lnSpc>
              <a:buFont typeface="Arial,Sans-Serif"/>
              <a:buChar char="•"/>
            </a:pPr>
            <a:endParaRPr lang="en-US"/>
          </a:p>
          <a:p>
            <a:pPr indent="-317500">
              <a:lnSpc>
                <a:spcPct val="114999"/>
              </a:lnSpc>
              <a:buFont typeface="Montserrat,Sans-Serif"/>
              <a:buChar char="●"/>
            </a:pPr>
            <a:endParaRPr lang="en-US" altLang="zh-CN"/>
          </a:p>
          <a:p>
            <a:pPr marL="285750" indent="-285750">
              <a:lnSpc>
                <a:spcPct val="114999"/>
              </a:lnSpc>
              <a:buFont typeface="Montserrat,Sans-Serif"/>
              <a:buChar char="●"/>
            </a:pPr>
            <a:endParaRPr lang="en-US" altLang="zh-CN"/>
          </a:p>
          <a:p>
            <a:pPr marL="285750" indent="-285750">
              <a:lnSpc>
                <a:spcPct val="114999"/>
              </a:lnSpc>
              <a:spcBef>
                <a:spcPts val="1200"/>
              </a:spcBef>
              <a:spcAft>
                <a:spcPts val="1200"/>
              </a:spcAft>
              <a:buFont typeface="Montserrat,Sans-Serif"/>
              <a:buChar char="●"/>
            </a:pPr>
            <a:endParaRPr lang="en-US" altLang="zh-CN"/>
          </a:p>
          <a:p>
            <a:pPr marL="0" indent="0">
              <a:buNone/>
            </a:pPr>
            <a:endParaRPr lang="en-US" altLang="zh-CN"/>
          </a:p>
          <a:p>
            <a:pPr marL="0" lvl="0" indent="0" algn="l">
              <a:spcBef>
                <a:spcPts val="0"/>
              </a:spcBef>
              <a:spcAft>
                <a:spcPts val="0"/>
              </a:spcAft>
              <a:buNone/>
            </a:pPr>
            <a:endParaRPr lang="en-US"/>
          </a:p>
        </p:txBody>
      </p:sp>
    </p:spTree>
    <p:extLst>
      <p:ext uri="{BB962C8B-B14F-4D97-AF65-F5344CB8AC3E}">
        <p14:creationId xmlns:p14="http://schemas.microsoft.com/office/powerpoint/2010/main" val="644966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d9b42dc1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d9b42dc1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42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8803e383e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d8803e383e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d9b42dc1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d9b42dc1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501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d8803e383e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d8803e383e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d9b42dc1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d9b42dc1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046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af1f2ce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af1f2ce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616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af1f2ce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af1f2ce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476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af1f2ce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af1f2ce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80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d9b42dc1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d9b42dc1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319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af1f2ce1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af1f2ce1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--Cardiovascular diseases (CVDs) are one of the leading causes of death globally. </a:t>
            </a:r>
          </a:p>
          <a:p>
            <a:pPr marL="0" indent="0">
              <a:buNone/>
            </a:pPr>
            <a:r>
              <a:rPr lang="en-US"/>
              <a:t>--Nothing kills more Americans than </a:t>
            </a:r>
            <a:r>
              <a:rPr lang="en-US" u="sng">
                <a:hlinkClick r:id="rId3"/>
              </a:rPr>
              <a:t>heart disease</a:t>
            </a:r>
            <a:r>
              <a:rPr lang="en-US"/>
              <a:t> and </a:t>
            </a:r>
            <a:r>
              <a:rPr lang="en-US" u="sng">
                <a:hlinkClick r:id="rId4"/>
              </a:rPr>
              <a:t>stroke</a:t>
            </a:r>
            <a:r>
              <a:rPr lang="en-US"/>
              <a:t>. More than 868,000 Americans die of heart disease or stroke every year—that’s one-third of all deaths. These diseases take an economic toll, as well, costing our health care system $214 billion per year and causing $138 billion in lost productivity on the job.</a:t>
            </a:r>
          </a:p>
          <a:p>
            <a:pPr marL="0" indent="0">
              <a:buNone/>
            </a:pPr>
            <a:r>
              <a:rPr lang="en-US"/>
              <a:t>--Most cardiovascular diseases can be prevented by addressing </a:t>
            </a:r>
            <a:r>
              <a:rPr lang="en-US" err="1"/>
              <a:t>behavioural</a:t>
            </a:r>
            <a:r>
              <a:rPr lang="en-US"/>
              <a:t> risk factors such as tobacco use, unhealthy diet and obesity, physical inactivity, and harmful use of alcohol</a:t>
            </a:r>
          </a:p>
          <a:p>
            <a:pPr marL="0" indent="0">
              <a:buNone/>
            </a:pPr>
            <a:r>
              <a:rPr lang="en-US"/>
              <a:t>--It is important to detect cardiovascular disease as early as possible so that management with counselling and medicines can begin. </a:t>
            </a:r>
          </a:p>
          <a:p>
            <a:pPr marL="0" indent="0">
              <a:buNone/>
            </a:pPr>
            <a:endParaRPr lang="en-US"/>
          </a:p>
          <a:p>
            <a:pPr marL="0" indent="0">
              <a:buNone/>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d3ded9116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d3ded9116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1. "</a:t>
            </a:r>
            <a:r>
              <a:rPr lang="en-US" altLang="zh-CN" b="1" dirty="0"/>
              <a:t>The</a:t>
            </a:r>
            <a:r>
              <a:rPr lang="zh-CN" b="1" dirty="0"/>
              <a:t> </a:t>
            </a:r>
            <a:r>
              <a:rPr lang="en-US" altLang="zh-CN" b="1" dirty="0"/>
              <a:t>costs</a:t>
            </a:r>
            <a:r>
              <a:rPr lang="zh-CN" b="1" dirty="0"/>
              <a:t> </a:t>
            </a:r>
            <a:r>
              <a:rPr lang="en-US" altLang="zh-CN" b="1" dirty="0"/>
              <a:t>of</a:t>
            </a:r>
            <a:r>
              <a:rPr lang="zh-CN" b="1" dirty="0"/>
              <a:t> </a:t>
            </a:r>
            <a:r>
              <a:rPr lang="en-US" altLang="zh-CN" b="1" dirty="0"/>
              <a:t>surviving</a:t>
            </a:r>
            <a:r>
              <a:rPr lang="zh-CN" b="1" dirty="0"/>
              <a:t> </a:t>
            </a:r>
            <a:r>
              <a:rPr lang="en-US" altLang="zh-CN" b="1" dirty="0"/>
              <a:t>cardiovascular</a:t>
            </a:r>
            <a:r>
              <a:rPr lang="zh-CN" b="1" dirty="0"/>
              <a:t> </a:t>
            </a:r>
            <a:r>
              <a:rPr lang="en-US" altLang="zh-CN" b="1" dirty="0"/>
              <a:t>disease:</a:t>
            </a:r>
            <a:r>
              <a:rPr lang="zh-CN" b="1" dirty="0"/>
              <a:t> </a:t>
            </a:r>
            <a:r>
              <a:rPr lang="en-US" altLang="zh-CN" b="1" dirty="0"/>
              <a:t>It</a:t>
            </a:r>
            <a:r>
              <a:rPr lang="zh-CN" b="1" dirty="0"/>
              <a:t>’</a:t>
            </a:r>
            <a:r>
              <a:rPr lang="en-US" altLang="zh-CN" b="1" dirty="0"/>
              <a:t>s</a:t>
            </a:r>
            <a:r>
              <a:rPr lang="zh-CN" b="1" dirty="0"/>
              <a:t> </a:t>
            </a:r>
            <a:r>
              <a:rPr lang="en-US" altLang="zh-CN" b="1" dirty="0"/>
              <a:t>enough</a:t>
            </a:r>
            <a:r>
              <a:rPr lang="zh-CN" b="1" dirty="0"/>
              <a:t> </a:t>
            </a:r>
            <a:r>
              <a:rPr lang="en-US" altLang="zh-CN" b="1" dirty="0"/>
              <a:t>to</a:t>
            </a:r>
            <a:r>
              <a:rPr lang="zh-CN" b="1" dirty="0"/>
              <a:t> </a:t>
            </a:r>
            <a:r>
              <a:rPr lang="en-US" altLang="zh-CN" b="1" dirty="0"/>
              <a:t>give</a:t>
            </a:r>
            <a:r>
              <a:rPr lang="zh-CN" b="1" dirty="0"/>
              <a:t> </a:t>
            </a:r>
            <a:r>
              <a:rPr lang="en-US" altLang="zh-CN" b="1" dirty="0"/>
              <a:t>you</a:t>
            </a:r>
            <a:r>
              <a:rPr lang="zh-CN" b="1" dirty="0"/>
              <a:t> </a:t>
            </a:r>
            <a:r>
              <a:rPr lang="en-US" altLang="zh-CN" b="1" dirty="0"/>
              <a:t>a</a:t>
            </a:r>
            <a:r>
              <a:rPr lang="zh-CN" b="1" dirty="0"/>
              <a:t> </a:t>
            </a:r>
            <a:r>
              <a:rPr lang="en-US" altLang="zh-CN" b="1" dirty="0"/>
              <a:t>heart</a:t>
            </a:r>
            <a:r>
              <a:rPr lang="zh-CN" b="1" dirty="0"/>
              <a:t> </a:t>
            </a:r>
            <a:r>
              <a:rPr lang="en-US" altLang="zh-CN" b="1" dirty="0"/>
              <a:t>attack!</a:t>
            </a:r>
            <a:r>
              <a:rPr lang="en-US" dirty="0"/>
              <a:t>"</a:t>
            </a:r>
            <a:endParaRPr lang="zh-CN" dirty="0"/>
          </a:p>
          <a:p>
            <a:pPr marL="0" indent="0">
              <a:buNone/>
            </a:pPr>
            <a:endParaRPr lang="en-US" dirty="0"/>
          </a:p>
          <a:p>
            <a:pPr marL="0" indent="0">
              <a:buNone/>
            </a:pPr>
            <a:r>
              <a:rPr lang="en-US" dirty="0"/>
              <a:t>2. “financial toxicity,” refers to patients who have chronic diseases such as heart-related diseases stressed form their medical bills. The stress causes side effects on par with complications from drugs or surgery that can have lasting effects on patients’ physical and mental health.</a:t>
            </a:r>
          </a:p>
          <a:p>
            <a:pPr marL="0" indent="0">
              <a:buNone/>
            </a:pPr>
            <a:r>
              <a:rPr lang="en-US" dirty="0" err="1"/>
              <a:t>Source:"https</a:t>
            </a:r>
            <a:r>
              <a:rPr lang="en-US" dirty="0"/>
              <a:t>://</a:t>
            </a:r>
            <a:r>
              <a:rPr lang="en-US" dirty="0" err="1"/>
              <a:t>www.reuters.com</a:t>
            </a:r>
            <a:r>
              <a:rPr lang="en-US" dirty="0"/>
              <a:t>/article/us-health-heart-finances/almost-half-of-u-s-heart-disease-patients-struggle-with-medical-bills-idUSKCN1Q02HF"</a:t>
            </a:r>
          </a:p>
          <a:p>
            <a:pPr marL="0" indent="0">
              <a:buNone/>
            </a:pPr>
            <a:endParaRPr lang="en-US" dirty="0"/>
          </a:p>
          <a:p>
            <a:pPr marL="171450" indent="-171450"/>
            <a:r>
              <a:rPr lang="en-US" altLang="zh-CN" dirty="0"/>
              <a:t>3. </a:t>
            </a:r>
            <a:r>
              <a:rPr lang="en-US" dirty="0"/>
              <a:t>Costs for persons who were not hospitalized for CVD during follow-up were about 30% lower than the mean, suggesting that successful prevention efforts could substantially reduce the economic burden of CVD.</a:t>
            </a:r>
            <a:endParaRPr lang="en-US" altLang="zh-CN" dirty="0"/>
          </a:p>
          <a:p>
            <a:pPr marL="0" indent="0">
              <a:buNone/>
            </a:pPr>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d9b42dc1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d9b42dc1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311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7af1f2c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7af1f2c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100">
              <a:solidFill>
                <a:schemeClr val="accent1">
                  <a:lumMod val="75000"/>
                </a:schemeClr>
              </a:solidFill>
              <a:ea typeface="宋体"/>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21872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d8685d6445_2_18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d8685d6445_2_18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1288925"/>
            <a:ext cx="4975200" cy="1557600"/>
          </a:xfrm>
          <a:prstGeom prst="rect">
            <a:avLst/>
          </a:prstGeom>
        </p:spPr>
        <p:txBody>
          <a:bodyPr spcFirstLastPara="1" wrap="square" lIns="91425" tIns="91425" rIns="91425" bIns="91425" anchor="t" anchorCtr="0">
            <a:normAutofit/>
          </a:bodyPr>
          <a:lstStyle>
            <a:lvl1pPr lvl="0" rtl="0">
              <a:spcBef>
                <a:spcPts val="0"/>
              </a:spcBef>
              <a:spcAft>
                <a:spcPts val="0"/>
              </a:spcAft>
              <a:buSzPts val="5200"/>
              <a:buNone/>
              <a:defRPr sz="4600">
                <a:solidFill>
                  <a:schemeClr val="accent2"/>
                </a:solidFill>
                <a:latin typeface="Kanit ExtraBold"/>
                <a:ea typeface="Kanit ExtraBold"/>
                <a:cs typeface="Kanit ExtraBold"/>
                <a:sym typeface="Kani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2845075"/>
            <a:ext cx="3382500" cy="787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800"/>
              <a:buNone/>
              <a:defRPr sz="1800">
                <a:solidFill>
                  <a:srgbClr val="0258A1"/>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p:nvPr/>
        </p:nvSpPr>
        <p:spPr>
          <a:xfrm rot="-5400000" flipH="1">
            <a:off x="1961793" y="1844534"/>
            <a:ext cx="1256625" cy="5332111"/>
          </a:xfrm>
          <a:custGeom>
            <a:avLst/>
            <a:gdLst/>
            <a:ahLst/>
            <a:cxnLst/>
            <a:rect l="l" t="t" r="r" b="b"/>
            <a:pathLst>
              <a:path w="37601" h="99885" extrusionOk="0">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4694575" y="-303200"/>
            <a:ext cx="4507269" cy="2043538"/>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4;p2"/>
          <p:cNvCxnSpPr/>
          <p:nvPr/>
        </p:nvCxnSpPr>
        <p:spPr>
          <a:xfrm>
            <a:off x="5429250" y="-163275"/>
            <a:ext cx="3898500" cy="888000"/>
          </a:xfrm>
          <a:prstGeom prst="curvedConnector3">
            <a:avLst>
              <a:gd name="adj1" fmla="val 68062"/>
            </a:avLst>
          </a:prstGeom>
          <a:noFill/>
          <a:ln w="19050" cap="flat" cmpd="sng">
            <a:solidFill>
              <a:srgbClr val="0258A1"/>
            </a:solidFill>
            <a:prstDash val="solid"/>
            <a:round/>
            <a:headEnd type="none" w="med" len="med"/>
            <a:tailEnd type="none" w="med" len="med"/>
          </a:ln>
        </p:spPr>
      </p:cxnSp>
      <p:cxnSp>
        <p:nvCxnSpPr>
          <p:cNvPr id="15" name="Google Shape;15;p2"/>
          <p:cNvCxnSpPr/>
          <p:nvPr/>
        </p:nvCxnSpPr>
        <p:spPr>
          <a:xfrm rot="-5400000" flipH="1">
            <a:off x="-418475" y="3806650"/>
            <a:ext cx="1632900" cy="1245000"/>
          </a:xfrm>
          <a:prstGeom prst="curvedConnector3">
            <a:avLst>
              <a:gd name="adj1" fmla="val 50000"/>
            </a:avLst>
          </a:prstGeom>
          <a:noFill/>
          <a:ln w="19050" cap="flat" cmpd="sng">
            <a:solidFill>
              <a:srgbClr val="E94A4E"/>
            </a:solidFill>
            <a:prstDash val="solid"/>
            <a:round/>
            <a:headEnd type="none" w="med" len="med"/>
            <a:tailEnd type="none" w="med" len="med"/>
          </a:ln>
        </p:spPr>
      </p:cxnSp>
      <p:cxnSp>
        <p:nvCxnSpPr>
          <p:cNvPr id="16" name="Google Shape;16;p2"/>
          <p:cNvCxnSpPr/>
          <p:nvPr/>
        </p:nvCxnSpPr>
        <p:spPr>
          <a:xfrm rot="10800000" flipH="1">
            <a:off x="8220425" y="-428525"/>
            <a:ext cx="1454400" cy="780600"/>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7" name="Google Shape;17;p2"/>
          <p:cNvCxnSpPr/>
          <p:nvPr/>
        </p:nvCxnSpPr>
        <p:spPr>
          <a:xfrm>
            <a:off x="224525" y="4306650"/>
            <a:ext cx="2837100" cy="1118400"/>
          </a:xfrm>
          <a:prstGeom prst="curvedConnector3">
            <a:avLst>
              <a:gd name="adj1" fmla="val 50000"/>
            </a:avLst>
          </a:prstGeom>
          <a:noFill/>
          <a:ln w="19050" cap="flat" cmpd="sng">
            <a:solidFill>
              <a:srgbClr val="E94A4E"/>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5"/>
        <p:cNvGrpSpPr/>
        <p:nvPr/>
      </p:nvGrpSpPr>
      <p:grpSpPr>
        <a:xfrm>
          <a:off x="0" y="0"/>
          <a:ext cx="0" cy="0"/>
          <a:chOff x="0" y="0"/>
          <a:chExt cx="0" cy="0"/>
        </a:xfrm>
      </p:grpSpPr>
      <p:sp>
        <p:nvSpPr>
          <p:cNvPr id="96" name="Google Shape;96;p13"/>
          <p:cNvSpPr/>
          <p:nvPr/>
        </p:nvSpPr>
        <p:spPr>
          <a:xfrm>
            <a:off x="5218925" y="-1989906"/>
            <a:ext cx="2733861" cy="2950939"/>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rot="8100000">
            <a:off x="-1500458" y="3802590"/>
            <a:ext cx="2733867" cy="295094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rot="-9899973">
            <a:off x="6134302" y="-1126313"/>
            <a:ext cx="3753091" cy="2252624"/>
          </a:xfrm>
          <a:prstGeom prst="arc">
            <a:avLst>
              <a:gd name="adj1" fmla="val 11456086"/>
              <a:gd name="adj2" fmla="val 0"/>
            </a:avLst>
          </a:prstGeom>
          <a:noFill/>
          <a:ln w="19050" cap="flat" cmpd="sng">
            <a:solidFill>
              <a:srgbClr val="E94A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3"/>
          <p:cNvCxnSpPr/>
          <p:nvPr/>
        </p:nvCxnSpPr>
        <p:spPr>
          <a:xfrm rot="5400000" flipH="1">
            <a:off x="7176775" y="-120300"/>
            <a:ext cx="1735500" cy="909600"/>
          </a:xfrm>
          <a:prstGeom prst="curvedConnector3">
            <a:avLst>
              <a:gd name="adj1" fmla="val 50000"/>
            </a:avLst>
          </a:prstGeom>
          <a:noFill/>
          <a:ln w="19050" cap="flat" cmpd="sng">
            <a:solidFill>
              <a:srgbClr val="E94A4E"/>
            </a:solidFill>
            <a:prstDash val="solid"/>
            <a:round/>
            <a:headEnd type="none" w="med" len="med"/>
            <a:tailEnd type="none" w="med" len="med"/>
          </a:ln>
        </p:spPr>
      </p:cxnSp>
      <p:sp>
        <p:nvSpPr>
          <p:cNvPr id="100" name="Google Shape;100;p13"/>
          <p:cNvSpPr txBox="1">
            <a:spLocks noGrp="1"/>
          </p:cNvSpPr>
          <p:nvPr>
            <p:ph type="title"/>
          </p:nvPr>
        </p:nvSpPr>
        <p:spPr>
          <a:xfrm>
            <a:off x="713225" y="539500"/>
            <a:ext cx="7717500" cy="6111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24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endParaRPr/>
          </a:p>
        </p:txBody>
      </p:sp>
      <p:sp>
        <p:nvSpPr>
          <p:cNvPr id="101" name="Google Shape;101;p13"/>
          <p:cNvSpPr txBox="1">
            <a:spLocks noGrp="1"/>
          </p:cNvSpPr>
          <p:nvPr>
            <p:ph type="subTitle" idx="1"/>
          </p:nvPr>
        </p:nvSpPr>
        <p:spPr>
          <a:xfrm>
            <a:off x="715906" y="1386225"/>
            <a:ext cx="2728800" cy="3969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02" name="Google Shape;102;p13"/>
          <p:cNvSpPr txBox="1">
            <a:spLocks noGrp="1"/>
          </p:cNvSpPr>
          <p:nvPr>
            <p:ph type="subTitle" idx="2"/>
          </p:nvPr>
        </p:nvSpPr>
        <p:spPr>
          <a:xfrm>
            <a:off x="715097" y="1698840"/>
            <a:ext cx="2730000" cy="569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03" name="Google Shape;103;p13"/>
          <p:cNvSpPr txBox="1">
            <a:spLocks noGrp="1"/>
          </p:cNvSpPr>
          <p:nvPr>
            <p:ph type="title" idx="3" hasCustomPrompt="1"/>
          </p:nvPr>
        </p:nvSpPr>
        <p:spPr>
          <a:xfrm>
            <a:off x="3780390" y="1659072"/>
            <a:ext cx="632700" cy="422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04" name="Google Shape;104;p13"/>
          <p:cNvSpPr txBox="1">
            <a:spLocks noGrp="1"/>
          </p:cNvSpPr>
          <p:nvPr>
            <p:ph type="subTitle" idx="4"/>
          </p:nvPr>
        </p:nvSpPr>
        <p:spPr>
          <a:xfrm>
            <a:off x="718301" y="2555497"/>
            <a:ext cx="2736900" cy="3933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05" name="Google Shape;105;p13"/>
          <p:cNvSpPr txBox="1">
            <a:spLocks noGrp="1"/>
          </p:cNvSpPr>
          <p:nvPr>
            <p:ph type="subTitle" idx="5"/>
          </p:nvPr>
        </p:nvSpPr>
        <p:spPr>
          <a:xfrm>
            <a:off x="713212" y="2870188"/>
            <a:ext cx="27339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06" name="Google Shape;106;p13"/>
          <p:cNvSpPr txBox="1">
            <a:spLocks noGrp="1"/>
          </p:cNvSpPr>
          <p:nvPr>
            <p:ph type="title" idx="6" hasCustomPrompt="1"/>
          </p:nvPr>
        </p:nvSpPr>
        <p:spPr>
          <a:xfrm>
            <a:off x="3780840" y="282963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07" name="Google Shape;107;p13"/>
          <p:cNvSpPr txBox="1">
            <a:spLocks noGrp="1"/>
          </p:cNvSpPr>
          <p:nvPr>
            <p:ph type="subTitle" idx="7"/>
          </p:nvPr>
        </p:nvSpPr>
        <p:spPr>
          <a:xfrm>
            <a:off x="5688746" y="1388025"/>
            <a:ext cx="2742000" cy="3933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08" name="Google Shape;108;p13"/>
          <p:cNvSpPr txBox="1">
            <a:spLocks noGrp="1"/>
          </p:cNvSpPr>
          <p:nvPr>
            <p:ph type="subTitle" idx="8"/>
          </p:nvPr>
        </p:nvSpPr>
        <p:spPr>
          <a:xfrm>
            <a:off x="5681997" y="1697190"/>
            <a:ext cx="27420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09" name="Google Shape;109;p13"/>
          <p:cNvSpPr txBox="1">
            <a:spLocks noGrp="1"/>
          </p:cNvSpPr>
          <p:nvPr>
            <p:ph type="title" idx="9" hasCustomPrompt="1"/>
          </p:nvPr>
        </p:nvSpPr>
        <p:spPr>
          <a:xfrm>
            <a:off x="4732667" y="1659972"/>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10" name="Google Shape;110;p13"/>
          <p:cNvSpPr txBox="1">
            <a:spLocks noGrp="1"/>
          </p:cNvSpPr>
          <p:nvPr>
            <p:ph type="subTitle" idx="13"/>
          </p:nvPr>
        </p:nvSpPr>
        <p:spPr>
          <a:xfrm>
            <a:off x="5688283" y="2555497"/>
            <a:ext cx="2742000" cy="3933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11" name="Google Shape;111;p13"/>
          <p:cNvSpPr txBox="1">
            <a:spLocks noGrp="1"/>
          </p:cNvSpPr>
          <p:nvPr>
            <p:ph type="subTitle" idx="14"/>
          </p:nvPr>
        </p:nvSpPr>
        <p:spPr>
          <a:xfrm>
            <a:off x="5681538" y="2870188"/>
            <a:ext cx="27420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12" name="Google Shape;112;p13"/>
          <p:cNvSpPr txBox="1">
            <a:spLocks noGrp="1"/>
          </p:cNvSpPr>
          <p:nvPr>
            <p:ph type="title" idx="15" hasCustomPrompt="1"/>
          </p:nvPr>
        </p:nvSpPr>
        <p:spPr>
          <a:xfrm>
            <a:off x="4732205" y="282963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13" name="Google Shape;113;p13"/>
          <p:cNvSpPr txBox="1">
            <a:spLocks noGrp="1"/>
          </p:cNvSpPr>
          <p:nvPr>
            <p:ph type="subTitle" idx="16"/>
          </p:nvPr>
        </p:nvSpPr>
        <p:spPr>
          <a:xfrm>
            <a:off x="718301" y="3721172"/>
            <a:ext cx="2736900" cy="3933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14" name="Google Shape;114;p13"/>
          <p:cNvSpPr txBox="1">
            <a:spLocks noGrp="1"/>
          </p:cNvSpPr>
          <p:nvPr>
            <p:ph type="subTitle" idx="17"/>
          </p:nvPr>
        </p:nvSpPr>
        <p:spPr>
          <a:xfrm>
            <a:off x="713212" y="4035863"/>
            <a:ext cx="2733900" cy="5727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15" name="Google Shape;115;p13"/>
          <p:cNvSpPr txBox="1">
            <a:spLocks noGrp="1"/>
          </p:cNvSpPr>
          <p:nvPr>
            <p:ph type="title" idx="18" hasCustomPrompt="1"/>
          </p:nvPr>
        </p:nvSpPr>
        <p:spPr>
          <a:xfrm>
            <a:off x="3780840" y="399838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
        <p:nvSpPr>
          <p:cNvPr id="116" name="Google Shape;116;p13"/>
          <p:cNvSpPr txBox="1">
            <a:spLocks noGrp="1"/>
          </p:cNvSpPr>
          <p:nvPr>
            <p:ph type="subTitle" idx="19"/>
          </p:nvPr>
        </p:nvSpPr>
        <p:spPr>
          <a:xfrm>
            <a:off x="5688283" y="3721172"/>
            <a:ext cx="2742000" cy="3933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17" name="Google Shape;117;p13"/>
          <p:cNvSpPr txBox="1">
            <a:spLocks noGrp="1"/>
          </p:cNvSpPr>
          <p:nvPr>
            <p:ph type="subTitle" idx="20"/>
          </p:nvPr>
        </p:nvSpPr>
        <p:spPr>
          <a:xfrm>
            <a:off x="5681538" y="4035863"/>
            <a:ext cx="2742000" cy="57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18" name="Google Shape;118;p13"/>
          <p:cNvSpPr txBox="1">
            <a:spLocks noGrp="1"/>
          </p:cNvSpPr>
          <p:nvPr>
            <p:ph type="title" idx="21" hasCustomPrompt="1"/>
          </p:nvPr>
        </p:nvSpPr>
        <p:spPr>
          <a:xfrm>
            <a:off x="4732205" y="3998383"/>
            <a:ext cx="630900" cy="4206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2400"/>
              <a:buFont typeface="Kanit"/>
              <a:buNone/>
              <a:defRPr sz="2400" b="1">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19"/>
        <p:cNvGrpSpPr/>
        <p:nvPr/>
      </p:nvGrpSpPr>
      <p:grpSpPr>
        <a:xfrm>
          <a:off x="0" y="0"/>
          <a:ext cx="0" cy="0"/>
          <a:chOff x="0" y="0"/>
          <a:chExt cx="0" cy="0"/>
        </a:xfrm>
      </p:grpSpPr>
      <p:sp>
        <p:nvSpPr>
          <p:cNvPr id="120" name="Google Shape;120;p14"/>
          <p:cNvSpPr txBox="1">
            <a:spLocks noGrp="1"/>
          </p:cNvSpPr>
          <p:nvPr>
            <p:ph type="title"/>
          </p:nvPr>
        </p:nvSpPr>
        <p:spPr>
          <a:xfrm>
            <a:off x="713225" y="2944650"/>
            <a:ext cx="4646100" cy="851400"/>
          </a:xfrm>
          <a:prstGeom prst="rect">
            <a:avLst/>
          </a:prstGeom>
        </p:spPr>
        <p:txBody>
          <a:bodyPr spcFirstLastPara="1" wrap="square" lIns="91425" tIns="91425" rIns="91425" bIns="91425" anchor="t" anchorCtr="0">
            <a:normAutofit/>
          </a:bodyPr>
          <a:lstStyle>
            <a:lvl1pPr lvl="0" algn="r">
              <a:spcBef>
                <a:spcPts val="0"/>
              </a:spcBef>
              <a:spcAft>
                <a:spcPts val="0"/>
              </a:spcAft>
              <a:buClr>
                <a:srgbClr val="E94A4E"/>
              </a:buClr>
              <a:buSzPts val="3000"/>
              <a:buFont typeface="Kanit"/>
              <a:buNone/>
              <a:defRPr sz="1800" b="1">
                <a:solidFill>
                  <a:srgbClr val="E94A4E"/>
                </a:solidFill>
                <a:latin typeface="Kanit"/>
                <a:ea typeface="Kanit"/>
                <a:cs typeface="Kanit"/>
                <a:sym typeface="Kanit"/>
              </a:defRPr>
            </a:lvl1pPr>
            <a:lvl2pPr lvl="1" algn="ctr">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lgn="ctr">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lgn="ctr">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lgn="ctr">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lgn="ctr">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lgn="ctr">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lgn="ctr">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lgn="ctr">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21" name="Google Shape;121;p14"/>
          <p:cNvSpPr txBox="1">
            <a:spLocks noGrp="1"/>
          </p:cNvSpPr>
          <p:nvPr>
            <p:ph type="subTitle" idx="1"/>
          </p:nvPr>
        </p:nvSpPr>
        <p:spPr>
          <a:xfrm>
            <a:off x="713225" y="1347450"/>
            <a:ext cx="4646100" cy="10719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rgbClr val="0258A1"/>
              </a:buClr>
              <a:buSzPts val="1400"/>
              <a:buFont typeface="Montserrat"/>
              <a:buNone/>
              <a:defRPr sz="2100">
                <a:solidFill>
                  <a:srgbClr val="0258A1"/>
                </a:solidFill>
                <a:latin typeface="Montserrat"/>
                <a:ea typeface="Montserrat"/>
                <a:cs typeface="Montserrat"/>
                <a:sym typeface="Montserrat"/>
              </a:defRPr>
            </a:lvl1pPr>
            <a:lvl2pPr lvl="1" algn="ct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2pPr>
            <a:lvl3pPr lvl="2" algn="ct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3pPr>
            <a:lvl4pPr lvl="3" algn="ct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4pPr>
            <a:lvl5pPr lvl="4" algn="ct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5pPr>
            <a:lvl6pPr lvl="5" algn="ct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6pPr>
            <a:lvl7pPr lvl="6" algn="ct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7pPr>
            <a:lvl8pPr lvl="7" algn="ct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8pPr>
            <a:lvl9pPr lvl="8" algn="ct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9pPr>
          </a:lstStyle>
          <a:p>
            <a:endParaRPr/>
          </a:p>
        </p:txBody>
      </p:sp>
      <p:sp>
        <p:nvSpPr>
          <p:cNvPr id="122" name="Google Shape;122;p14"/>
          <p:cNvSpPr/>
          <p:nvPr/>
        </p:nvSpPr>
        <p:spPr>
          <a:xfrm>
            <a:off x="7665925" y="-70475"/>
            <a:ext cx="1478095" cy="3973925"/>
          </a:xfrm>
          <a:custGeom>
            <a:avLst/>
            <a:gdLst/>
            <a:ahLst/>
            <a:cxnLst/>
            <a:rect l="l" t="t" r="r" b="b"/>
            <a:pathLst>
              <a:path w="37601" h="99885" extrusionOk="0">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6299997">
            <a:off x="-2243070" y="1602356"/>
            <a:ext cx="4486139" cy="4066195"/>
          </a:xfrm>
          <a:custGeom>
            <a:avLst/>
            <a:gdLst/>
            <a:ahLst/>
            <a:cxnLst/>
            <a:rect l="l" t="t" r="r" b="b"/>
            <a:pathLst>
              <a:path w="64577" h="58532" extrusionOk="0">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742250" y="2676300"/>
            <a:ext cx="4777600" cy="2843550"/>
          </a:xfrm>
          <a:custGeom>
            <a:avLst/>
            <a:gdLst/>
            <a:ahLst/>
            <a:cxnLst/>
            <a:rect l="l" t="t" r="r" b="b"/>
            <a:pathLst>
              <a:path w="191104" h="113742" extrusionOk="0">
                <a:moveTo>
                  <a:pt x="191104" y="113742"/>
                </a:moveTo>
                <a:cubicBezTo>
                  <a:pt x="185999" y="93309"/>
                  <a:pt x="170556" y="70758"/>
                  <a:pt x="150123" y="65653"/>
                </a:cubicBezTo>
                <a:cubicBezTo>
                  <a:pt x="138183" y="62670"/>
                  <a:pt x="125994" y="70636"/>
                  <a:pt x="114160" y="74016"/>
                </a:cubicBezTo>
                <a:cubicBezTo>
                  <a:pt x="102901" y="77232"/>
                  <a:pt x="90293" y="76816"/>
                  <a:pt x="79034" y="73598"/>
                </a:cubicBezTo>
                <a:cubicBezTo>
                  <a:pt x="70224" y="71080"/>
                  <a:pt x="63298" y="64130"/>
                  <a:pt x="56035" y="58544"/>
                </a:cubicBezTo>
                <a:cubicBezTo>
                  <a:pt x="41107" y="47063"/>
                  <a:pt x="27219" y="34030"/>
                  <a:pt x="15054" y="19654"/>
                </a:cubicBezTo>
                <a:cubicBezTo>
                  <a:pt x="9723" y="13354"/>
                  <a:pt x="5835" y="5835"/>
                  <a:pt x="0" y="0"/>
                </a:cubicBezTo>
              </a:path>
            </a:pathLst>
          </a:custGeom>
          <a:noFill/>
          <a:ln w="19050" cap="flat" cmpd="sng">
            <a:solidFill>
              <a:srgbClr val="E94A4E"/>
            </a:solidFill>
            <a:prstDash val="solid"/>
            <a:round/>
            <a:headEnd type="none" w="med" len="med"/>
            <a:tailEnd type="none" w="med" len="med"/>
          </a:ln>
        </p:spPr>
      </p:sp>
      <p:sp>
        <p:nvSpPr>
          <p:cNvPr id="125" name="Google Shape;125;p14"/>
          <p:cNvSpPr/>
          <p:nvPr/>
        </p:nvSpPr>
        <p:spPr>
          <a:xfrm>
            <a:off x="-261350" y="4181700"/>
            <a:ext cx="961775" cy="1735425"/>
          </a:xfrm>
          <a:custGeom>
            <a:avLst/>
            <a:gdLst/>
            <a:ahLst/>
            <a:cxnLst/>
            <a:rect l="l" t="t" r="r" b="b"/>
            <a:pathLst>
              <a:path w="38471" h="69417" extrusionOk="0">
                <a:moveTo>
                  <a:pt x="38471" y="0"/>
                </a:moveTo>
                <a:cubicBezTo>
                  <a:pt x="14815" y="11842"/>
                  <a:pt x="0" y="42962"/>
                  <a:pt x="0" y="69417"/>
                </a:cubicBezTo>
              </a:path>
            </a:pathLst>
          </a:custGeom>
          <a:noFill/>
          <a:ln w="19050" cap="flat" cmpd="sng">
            <a:solidFill>
              <a:srgbClr val="E94A4E"/>
            </a:solidFill>
            <a:prstDash val="solid"/>
            <a:round/>
            <a:headEnd type="none" w="med" len="med"/>
            <a:tailEnd type="none" w="med" len="med"/>
          </a:ln>
        </p:spPr>
      </p:sp>
      <p:sp>
        <p:nvSpPr>
          <p:cNvPr id="126" name="Google Shape;126;p14"/>
          <p:cNvSpPr/>
          <p:nvPr/>
        </p:nvSpPr>
        <p:spPr>
          <a:xfrm>
            <a:off x="1024525" y="-444900"/>
            <a:ext cx="3794876" cy="889800"/>
          </a:xfrm>
          <a:custGeom>
            <a:avLst/>
            <a:gdLst/>
            <a:ahLst/>
            <a:cxnLst/>
            <a:rect l="l" t="t" r="r" b="b"/>
            <a:pathLst>
              <a:path w="195285" h="35592" extrusionOk="0">
                <a:moveTo>
                  <a:pt x="0" y="0"/>
                </a:moveTo>
                <a:cubicBezTo>
                  <a:pt x="6099" y="18303"/>
                  <a:pt x="26900" y="32393"/>
                  <a:pt x="45998" y="35127"/>
                </a:cubicBezTo>
                <a:cubicBezTo>
                  <a:pt x="62653" y="37511"/>
                  <a:pt x="79354" y="29690"/>
                  <a:pt x="96179" y="29690"/>
                </a:cubicBezTo>
                <a:cubicBezTo>
                  <a:pt x="110479" y="29690"/>
                  <a:pt x="124676" y="36312"/>
                  <a:pt x="138832" y="34290"/>
                </a:cubicBezTo>
                <a:cubicBezTo>
                  <a:pt x="160076" y="31256"/>
                  <a:pt x="185688" y="22540"/>
                  <a:pt x="195285" y="3346"/>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7"/>
        <p:cNvGrpSpPr/>
        <p:nvPr/>
      </p:nvGrpSpPr>
      <p:grpSpPr>
        <a:xfrm>
          <a:off x="0" y="0"/>
          <a:ext cx="0" cy="0"/>
          <a:chOff x="0" y="0"/>
          <a:chExt cx="0" cy="0"/>
        </a:xfrm>
      </p:grpSpPr>
      <p:sp>
        <p:nvSpPr>
          <p:cNvPr id="128" name="Google Shape;128;p15"/>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29" name="Google Shape;129;p15"/>
          <p:cNvSpPr txBox="1">
            <a:spLocks noGrp="1"/>
          </p:cNvSpPr>
          <p:nvPr>
            <p:ph type="subTitle" idx="1"/>
          </p:nvPr>
        </p:nvSpPr>
        <p:spPr>
          <a:xfrm>
            <a:off x="1072729" y="1387400"/>
            <a:ext cx="2263800" cy="5646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30" name="Google Shape;130;p15"/>
          <p:cNvSpPr txBox="1">
            <a:spLocks noGrp="1"/>
          </p:cNvSpPr>
          <p:nvPr>
            <p:ph type="subTitle" idx="2"/>
          </p:nvPr>
        </p:nvSpPr>
        <p:spPr>
          <a:xfrm>
            <a:off x="1072075" y="1791437"/>
            <a:ext cx="2264700" cy="10125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31" name="Google Shape;131;p15"/>
          <p:cNvSpPr txBox="1">
            <a:spLocks noGrp="1"/>
          </p:cNvSpPr>
          <p:nvPr>
            <p:ph type="subTitle" idx="3"/>
          </p:nvPr>
        </p:nvSpPr>
        <p:spPr>
          <a:xfrm>
            <a:off x="1074723" y="3097397"/>
            <a:ext cx="2270400" cy="5595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32" name="Google Shape;132;p15"/>
          <p:cNvSpPr txBox="1">
            <a:spLocks noGrp="1"/>
          </p:cNvSpPr>
          <p:nvPr>
            <p:ph type="subTitle" idx="4"/>
          </p:nvPr>
        </p:nvSpPr>
        <p:spPr>
          <a:xfrm>
            <a:off x="1070500" y="3502100"/>
            <a:ext cx="2268000" cy="10140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33" name="Google Shape;133;p15"/>
          <p:cNvSpPr txBox="1">
            <a:spLocks noGrp="1"/>
          </p:cNvSpPr>
          <p:nvPr>
            <p:ph type="subTitle" idx="5"/>
          </p:nvPr>
        </p:nvSpPr>
        <p:spPr>
          <a:xfrm>
            <a:off x="5798852" y="1389961"/>
            <a:ext cx="2274600" cy="559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34" name="Google Shape;134;p15"/>
          <p:cNvSpPr txBox="1">
            <a:spLocks noGrp="1"/>
          </p:cNvSpPr>
          <p:nvPr>
            <p:ph type="subTitle" idx="6"/>
          </p:nvPr>
        </p:nvSpPr>
        <p:spPr>
          <a:xfrm>
            <a:off x="5793251" y="1789901"/>
            <a:ext cx="2274600" cy="1012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35" name="Google Shape;135;p15"/>
          <p:cNvSpPr txBox="1">
            <a:spLocks noGrp="1"/>
          </p:cNvSpPr>
          <p:nvPr>
            <p:ph type="subTitle" idx="7"/>
          </p:nvPr>
        </p:nvSpPr>
        <p:spPr>
          <a:xfrm>
            <a:off x="5798476" y="3097397"/>
            <a:ext cx="2274600" cy="5595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1800" b="1">
                <a:solidFill>
                  <a:srgbClr val="E94A4E"/>
                </a:solidFill>
                <a:latin typeface="Kanit"/>
                <a:ea typeface="Kanit"/>
                <a:cs typeface="Kanit"/>
                <a:sym typeface="Kanit"/>
              </a:defRPr>
            </a:lvl1pPr>
            <a:lvl2pPr lvl="1" rtl="0">
              <a:spcBef>
                <a:spcPts val="1200"/>
              </a:spcBef>
              <a:spcAft>
                <a:spcPts val="0"/>
              </a:spcAft>
              <a:buNone/>
              <a:defRPr sz="1800" b="1">
                <a:solidFill>
                  <a:srgbClr val="E94A4E"/>
                </a:solidFill>
                <a:latin typeface="Kanit"/>
                <a:ea typeface="Kanit"/>
                <a:cs typeface="Kanit"/>
                <a:sym typeface="Kanit"/>
              </a:defRPr>
            </a:lvl2pPr>
            <a:lvl3pPr lvl="2" rtl="0">
              <a:spcBef>
                <a:spcPts val="1200"/>
              </a:spcBef>
              <a:spcAft>
                <a:spcPts val="0"/>
              </a:spcAft>
              <a:buNone/>
              <a:defRPr sz="1800" b="1">
                <a:solidFill>
                  <a:srgbClr val="E94A4E"/>
                </a:solidFill>
                <a:latin typeface="Kanit"/>
                <a:ea typeface="Kanit"/>
                <a:cs typeface="Kanit"/>
                <a:sym typeface="Kanit"/>
              </a:defRPr>
            </a:lvl3pPr>
            <a:lvl4pPr lvl="3" rtl="0">
              <a:spcBef>
                <a:spcPts val="1200"/>
              </a:spcBef>
              <a:spcAft>
                <a:spcPts val="0"/>
              </a:spcAft>
              <a:buNone/>
              <a:defRPr sz="1800" b="1">
                <a:solidFill>
                  <a:srgbClr val="E94A4E"/>
                </a:solidFill>
                <a:latin typeface="Kanit"/>
                <a:ea typeface="Kanit"/>
                <a:cs typeface="Kanit"/>
                <a:sym typeface="Kanit"/>
              </a:defRPr>
            </a:lvl4pPr>
            <a:lvl5pPr lvl="4" rtl="0">
              <a:spcBef>
                <a:spcPts val="1200"/>
              </a:spcBef>
              <a:spcAft>
                <a:spcPts val="0"/>
              </a:spcAft>
              <a:buNone/>
              <a:defRPr sz="1800" b="1">
                <a:solidFill>
                  <a:srgbClr val="E94A4E"/>
                </a:solidFill>
                <a:latin typeface="Kanit"/>
                <a:ea typeface="Kanit"/>
                <a:cs typeface="Kanit"/>
                <a:sym typeface="Kanit"/>
              </a:defRPr>
            </a:lvl5pPr>
            <a:lvl6pPr lvl="5" rtl="0">
              <a:spcBef>
                <a:spcPts val="1200"/>
              </a:spcBef>
              <a:spcAft>
                <a:spcPts val="0"/>
              </a:spcAft>
              <a:buNone/>
              <a:defRPr sz="1800" b="1">
                <a:solidFill>
                  <a:srgbClr val="E94A4E"/>
                </a:solidFill>
                <a:latin typeface="Kanit"/>
                <a:ea typeface="Kanit"/>
                <a:cs typeface="Kanit"/>
                <a:sym typeface="Kanit"/>
              </a:defRPr>
            </a:lvl6pPr>
            <a:lvl7pPr lvl="6" rtl="0">
              <a:spcBef>
                <a:spcPts val="1200"/>
              </a:spcBef>
              <a:spcAft>
                <a:spcPts val="0"/>
              </a:spcAft>
              <a:buNone/>
              <a:defRPr sz="1800" b="1">
                <a:solidFill>
                  <a:srgbClr val="E94A4E"/>
                </a:solidFill>
                <a:latin typeface="Kanit"/>
                <a:ea typeface="Kanit"/>
                <a:cs typeface="Kanit"/>
                <a:sym typeface="Kanit"/>
              </a:defRPr>
            </a:lvl7pPr>
            <a:lvl8pPr lvl="7" rtl="0">
              <a:spcBef>
                <a:spcPts val="1200"/>
              </a:spcBef>
              <a:spcAft>
                <a:spcPts val="0"/>
              </a:spcAft>
              <a:buNone/>
              <a:defRPr sz="1800" b="1">
                <a:solidFill>
                  <a:srgbClr val="E94A4E"/>
                </a:solidFill>
                <a:latin typeface="Kanit"/>
                <a:ea typeface="Kanit"/>
                <a:cs typeface="Kanit"/>
                <a:sym typeface="Kanit"/>
              </a:defRPr>
            </a:lvl8pPr>
            <a:lvl9pPr lvl="8"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36" name="Google Shape;136;p15"/>
          <p:cNvSpPr txBox="1">
            <a:spLocks noGrp="1"/>
          </p:cNvSpPr>
          <p:nvPr>
            <p:ph type="subTitle" idx="8"/>
          </p:nvPr>
        </p:nvSpPr>
        <p:spPr>
          <a:xfrm>
            <a:off x="5792875" y="3502100"/>
            <a:ext cx="2274600" cy="1014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37" name="Google Shape;137;p15"/>
          <p:cNvSpPr/>
          <p:nvPr/>
        </p:nvSpPr>
        <p:spPr>
          <a:xfrm>
            <a:off x="7235075" y="-1364775"/>
            <a:ext cx="2874161" cy="2605113"/>
          </a:xfrm>
          <a:custGeom>
            <a:avLst/>
            <a:gdLst/>
            <a:ahLst/>
            <a:cxnLst/>
            <a:rect l="l" t="t" r="r" b="b"/>
            <a:pathLst>
              <a:path w="64577" h="58532" extrusionOk="0">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flipH="1">
            <a:off x="-219664" y="4636725"/>
            <a:ext cx="5185414" cy="506775"/>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458600" y="4307153"/>
            <a:ext cx="2477675" cy="1254524"/>
          </a:xfrm>
          <a:custGeom>
            <a:avLst/>
            <a:gdLst/>
            <a:ahLst/>
            <a:cxnLst/>
            <a:rect l="l" t="t" r="r" b="b"/>
            <a:pathLst>
              <a:path w="99107" h="66132" extrusionOk="0">
                <a:moveTo>
                  <a:pt x="0" y="1316"/>
                </a:moveTo>
                <a:cubicBezTo>
                  <a:pt x="18742" y="-1806"/>
                  <a:pt x="40835" y="370"/>
                  <a:pt x="56035" y="11770"/>
                </a:cubicBezTo>
                <a:cubicBezTo>
                  <a:pt x="74530" y="25641"/>
                  <a:pt x="88768" y="45454"/>
                  <a:pt x="99107" y="66132"/>
                </a:cubicBezTo>
              </a:path>
            </a:pathLst>
          </a:custGeom>
          <a:noFill/>
          <a:ln w="19050" cap="flat" cmpd="sng">
            <a:solidFill>
              <a:srgbClr val="0258A1"/>
            </a:solidFill>
            <a:prstDash val="solid"/>
            <a:round/>
            <a:headEnd type="none" w="med" len="med"/>
            <a:tailEnd type="none" w="med" len="med"/>
          </a:ln>
        </p:spPr>
      </p:sp>
      <p:sp>
        <p:nvSpPr>
          <p:cNvPr id="140" name="Google Shape;140;p15"/>
          <p:cNvSpPr/>
          <p:nvPr/>
        </p:nvSpPr>
        <p:spPr>
          <a:xfrm>
            <a:off x="-103150" y="4585946"/>
            <a:ext cx="1129050" cy="975722"/>
          </a:xfrm>
          <a:custGeom>
            <a:avLst/>
            <a:gdLst/>
            <a:ahLst/>
            <a:cxnLst/>
            <a:rect l="l" t="t" r="r" b="b"/>
            <a:pathLst>
              <a:path w="45162" h="51435" extrusionOk="0">
                <a:moveTo>
                  <a:pt x="45162" y="0"/>
                </a:moveTo>
                <a:cubicBezTo>
                  <a:pt x="35020" y="3381"/>
                  <a:pt x="24463" y="10565"/>
                  <a:pt x="20490" y="20490"/>
                </a:cubicBezTo>
                <a:cubicBezTo>
                  <a:pt x="16711" y="29930"/>
                  <a:pt x="13045" y="40065"/>
                  <a:pt x="5854" y="47253"/>
                </a:cubicBezTo>
                <a:cubicBezTo>
                  <a:pt x="4158" y="48948"/>
                  <a:pt x="2398" y="51435"/>
                  <a:pt x="0" y="51435"/>
                </a:cubicBezTo>
              </a:path>
            </a:pathLst>
          </a:custGeom>
          <a:noFill/>
          <a:ln w="19050" cap="flat" cmpd="sng">
            <a:solidFill>
              <a:srgbClr val="0258A1"/>
            </a:solidFill>
            <a:prstDash val="solid"/>
            <a:round/>
            <a:headEnd type="none" w="med" len="med"/>
            <a:tailEnd type="none" w="med" len="med"/>
          </a:ln>
        </p:spPr>
      </p:sp>
      <p:sp>
        <p:nvSpPr>
          <p:cNvPr id="141" name="Google Shape;141;p15"/>
          <p:cNvSpPr/>
          <p:nvPr/>
        </p:nvSpPr>
        <p:spPr>
          <a:xfrm>
            <a:off x="5554000" y="-830525"/>
            <a:ext cx="3762189" cy="1484500"/>
          </a:xfrm>
          <a:custGeom>
            <a:avLst/>
            <a:gdLst/>
            <a:ahLst/>
            <a:cxnLst/>
            <a:rect l="l" t="t" r="r" b="b"/>
            <a:pathLst>
              <a:path w="161832" h="59380" extrusionOk="0">
                <a:moveTo>
                  <a:pt x="0" y="0"/>
                </a:moveTo>
                <a:cubicBezTo>
                  <a:pt x="0" y="16337"/>
                  <a:pt x="7839" y="34525"/>
                  <a:pt x="20909" y="44326"/>
                </a:cubicBezTo>
                <a:cubicBezTo>
                  <a:pt x="30219" y="51307"/>
                  <a:pt x="42465" y="53704"/>
                  <a:pt x="53944" y="55616"/>
                </a:cubicBezTo>
                <a:cubicBezTo>
                  <a:pt x="63355" y="57184"/>
                  <a:pt x="74022" y="55053"/>
                  <a:pt x="81962" y="49762"/>
                </a:cubicBezTo>
                <a:cubicBezTo>
                  <a:pt x="87888" y="45813"/>
                  <a:pt x="90726" y="38488"/>
                  <a:pt x="95761" y="33453"/>
                </a:cubicBezTo>
                <a:cubicBezTo>
                  <a:pt x="99995" y="29219"/>
                  <a:pt x="106129" y="26668"/>
                  <a:pt x="112070" y="25926"/>
                </a:cubicBezTo>
                <a:cubicBezTo>
                  <a:pt x="131903" y="23448"/>
                  <a:pt x="152893" y="41503"/>
                  <a:pt x="161832" y="59380"/>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CUSTOM_2_1">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44" name="Google Shape;144;p16"/>
          <p:cNvSpPr txBox="1">
            <a:spLocks noGrp="1"/>
          </p:cNvSpPr>
          <p:nvPr>
            <p:ph type="subTitle" idx="1"/>
          </p:nvPr>
        </p:nvSpPr>
        <p:spPr>
          <a:xfrm>
            <a:off x="1487210" y="2012700"/>
            <a:ext cx="2795100" cy="3969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45" name="Google Shape;145;p16"/>
          <p:cNvSpPr txBox="1">
            <a:spLocks noGrp="1"/>
          </p:cNvSpPr>
          <p:nvPr>
            <p:ph type="subTitle" idx="2"/>
          </p:nvPr>
        </p:nvSpPr>
        <p:spPr>
          <a:xfrm>
            <a:off x="1486381" y="2325317"/>
            <a:ext cx="2796000" cy="569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46" name="Google Shape;146;p16"/>
          <p:cNvSpPr txBox="1">
            <a:spLocks noGrp="1"/>
          </p:cNvSpPr>
          <p:nvPr>
            <p:ph type="subTitle" idx="3"/>
          </p:nvPr>
        </p:nvSpPr>
        <p:spPr>
          <a:xfrm>
            <a:off x="1489663" y="3721181"/>
            <a:ext cx="2803200" cy="393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47" name="Google Shape;147;p16"/>
          <p:cNvSpPr txBox="1">
            <a:spLocks noGrp="1"/>
          </p:cNvSpPr>
          <p:nvPr>
            <p:ph type="subTitle" idx="4"/>
          </p:nvPr>
        </p:nvSpPr>
        <p:spPr>
          <a:xfrm>
            <a:off x="1484450" y="4035875"/>
            <a:ext cx="28002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48" name="Google Shape;148;p16"/>
          <p:cNvSpPr txBox="1">
            <a:spLocks noGrp="1"/>
          </p:cNvSpPr>
          <p:nvPr>
            <p:ph type="subTitle" idx="5"/>
          </p:nvPr>
        </p:nvSpPr>
        <p:spPr>
          <a:xfrm>
            <a:off x="4850923" y="2014500"/>
            <a:ext cx="2808600" cy="393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49" name="Google Shape;149;p16"/>
          <p:cNvSpPr txBox="1">
            <a:spLocks noGrp="1"/>
          </p:cNvSpPr>
          <p:nvPr>
            <p:ph type="subTitle" idx="6"/>
          </p:nvPr>
        </p:nvSpPr>
        <p:spPr>
          <a:xfrm>
            <a:off x="4844011" y="2323667"/>
            <a:ext cx="28086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50" name="Google Shape;150;p16"/>
          <p:cNvSpPr txBox="1">
            <a:spLocks noGrp="1"/>
          </p:cNvSpPr>
          <p:nvPr>
            <p:ph type="subTitle" idx="7"/>
          </p:nvPr>
        </p:nvSpPr>
        <p:spPr>
          <a:xfrm>
            <a:off x="4850450" y="3721181"/>
            <a:ext cx="2808600" cy="393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51" name="Google Shape;151;p16"/>
          <p:cNvSpPr txBox="1">
            <a:spLocks noGrp="1"/>
          </p:cNvSpPr>
          <p:nvPr>
            <p:ph type="subTitle" idx="8"/>
          </p:nvPr>
        </p:nvSpPr>
        <p:spPr>
          <a:xfrm>
            <a:off x="4843541" y="4035875"/>
            <a:ext cx="2808600" cy="57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52" name="Google Shape;152;p16"/>
          <p:cNvSpPr/>
          <p:nvPr/>
        </p:nvSpPr>
        <p:spPr>
          <a:xfrm rot="10800000">
            <a:off x="-1244197" y="4049059"/>
            <a:ext cx="2733861" cy="2950939"/>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rot="-2700000">
            <a:off x="7063842" y="-1401044"/>
            <a:ext cx="2733867" cy="295094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rot="900027">
            <a:off x="-1915904" y="4171731"/>
            <a:ext cx="3753091" cy="2252624"/>
          </a:xfrm>
          <a:prstGeom prst="arc">
            <a:avLst>
              <a:gd name="adj1" fmla="val 11456086"/>
              <a:gd name="adj2" fmla="val 0"/>
            </a:avLst>
          </a:prstGeom>
          <a:noFill/>
          <a:ln w="19050" cap="flat" cmpd="sng">
            <a:solidFill>
              <a:srgbClr val="E94A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6"/>
          <p:cNvCxnSpPr/>
          <p:nvPr/>
        </p:nvCxnSpPr>
        <p:spPr>
          <a:xfrm rot="-5400000" flipH="1">
            <a:off x="-940786" y="4508742"/>
            <a:ext cx="1735500" cy="909600"/>
          </a:xfrm>
          <a:prstGeom prst="curvedConnector3">
            <a:avLst>
              <a:gd name="adj1" fmla="val 50000"/>
            </a:avLst>
          </a:prstGeom>
          <a:noFill/>
          <a:ln w="19050" cap="flat" cmpd="sng">
            <a:solidFill>
              <a:srgbClr val="E94A4E"/>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2_1_1">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713225" y="539500"/>
            <a:ext cx="7717500" cy="631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58" name="Google Shape;158;p17"/>
          <p:cNvSpPr txBox="1">
            <a:spLocks noGrp="1"/>
          </p:cNvSpPr>
          <p:nvPr>
            <p:ph type="subTitle" idx="1"/>
          </p:nvPr>
        </p:nvSpPr>
        <p:spPr>
          <a:xfrm>
            <a:off x="932366" y="3584974"/>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59" name="Google Shape;159;p17"/>
          <p:cNvSpPr txBox="1">
            <a:spLocks noGrp="1"/>
          </p:cNvSpPr>
          <p:nvPr>
            <p:ph type="subTitle" idx="2"/>
          </p:nvPr>
        </p:nvSpPr>
        <p:spPr>
          <a:xfrm>
            <a:off x="928225" y="3956375"/>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0" name="Google Shape;160;p17"/>
          <p:cNvSpPr txBox="1">
            <a:spLocks noGrp="1"/>
          </p:cNvSpPr>
          <p:nvPr>
            <p:ph type="subTitle" idx="3"/>
          </p:nvPr>
        </p:nvSpPr>
        <p:spPr>
          <a:xfrm>
            <a:off x="3462700" y="3584974"/>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1" name="Google Shape;161;p17"/>
          <p:cNvSpPr txBox="1">
            <a:spLocks noGrp="1"/>
          </p:cNvSpPr>
          <p:nvPr>
            <p:ph type="subTitle" idx="4"/>
          </p:nvPr>
        </p:nvSpPr>
        <p:spPr>
          <a:xfrm>
            <a:off x="3458559" y="3956375"/>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2" name="Google Shape;162;p17"/>
          <p:cNvSpPr txBox="1">
            <a:spLocks noGrp="1"/>
          </p:cNvSpPr>
          <p:nvPr>
            <p:ph type="subTitle" idx="5"/>
          </p:nvPr>
        </p:nvSpPr>
        <p:spPr>
          <a:xfrm>
            <a:off x="5986409" y="3584974"/>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3" name="Google Shape;163;p17"/>
          <p:cNvSpPr txBox="1">
            <a:spLocks noGrp="1"/>
          </p:cNvSpPr>
          <p:nvPr>
            <p:ph type="subTitle" idx="6"/>
          </p:nvPr>
        </p:nvSpPr>
        <p:spPr>
          <a:xfrm>
            <a:off x="5982269" y="3956375"/>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4" name="Google Shape;164;p17"/>
          <p:cNvSpPr txBox="1">
            <a:spLocks noGrp="1"/>
          </p:cNvSpPr>
          <p:nvPr>
            <p:ph type="subTitle" idx="7"/>
          </p:nvPr>
        </p:nvSpPr>
        <p:spPr>
          <a:xfrm>
            <a:off x="935678" y="1802475"/>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5" name="Google Shape;165;p17"/>
          <p:cNvSpPr txBox="1">
            <a:spLocks noGrp="1"/>
          </p:cNvSpPr>
          <p:nvPr>
            <p:ph type="subTitle" idx="8"/>
          </p:nvPr>
        </p:nvSpPr>
        <p:spPr>
          <a:xfrm>
            <a:off x="931538" y="2173951"/>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6" name="Google Shape;166;p17"/>
          <p:cNvSpPr txBox="1">
            <a:spLocks noGrp="1"/>
          </p:cNvSpPr>
          <p:nvPr>
            <p:ph type="subTitle" idx="9"/>
          </p:nvPr>
        </p:nvSpPr>
        <p:spPr>
          <a:xfrm>
            <a:off x="3466012" y="1802475"/>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7" name="Google Shape;167;p17"/>
          <p:cNvSpPr txBox="1">
            <a:spLocks noGrp="1"/>
          </p:cNvSpPr>
          <p:nvPr>
            <p:ph type="subTitle" idx="13"/>
          </p:nvPr>
        </p:nvSpPr>
        <p:spPr>
          <a:xfrm>
            <a:off x="3461872" y="2173951"/>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68" name="Google Shape;168;p17"/>
          <p:cNvSpPr txBox="1">
            <a:spLocks noGrp="1"/>
          </p:cNvSpPr>
          <p:nvPr>
            <p:ph type="subTitle" idx="14"/>
          </p:nvPr>
        </p:nvSpPr>
        <p:spPr>
          <a:xfrm>
            <a:off x="5989722" y="1802475"/>
            <a:ext cx="2226000" cy="492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800" b="1">
                <a:solidFill>
                  <a:srgbClr val="E94A4E"/>
                </a:solidFill>
                <a:latin typeface="Kanit"/>
                <a:ea typeface="Kanit"/>
                <a:cs typeface="Kanit"/>
                <a:sym typeface="Kanit"/>
              </a:defRPr>
            </a:lvl1pPr>
            <a:lvl2pPr lvl="1" algn="ctr" rtl="0">
              <a:lnSpc>
                <a:spcPct val="100000"/>
              </a:lnSpc>
              <a:spcBef>
                <a:spcPts val="0"/>
              </a:spcBef>
              <a:spcAft>
                <a:spcPts val="0"/>
              </a:spcAft>
              <a:buNone/>
              <a:defRPr sz="1800" b="1">
                <a:solidFill>
                  <a:srgbClr val="E94A4E"/>
                </a:solidFill>
                <a:latin typeface="Kanit"/>
                <a:ea typeface="Kanit"/>
                <a:cs typeface="Kanit"/>
                <a:sym typeface="Kanit"/>
              </a:defRPr>
            </a:lvl2pPr>
            <a:lvl3pPr lvl="2" algn="ctr" rtl="0">
              <a:lnSpc>
                <a:spcPct val="100000"/>
              </a:lnSpc>
              <a:spcBef>
                <a:spcPts val="0"/>
              </a:spcBef>
              <a:spcAft>
                <a:spcPts val="0"/>
              </a:spcAft>
              <a:buNone/>
              <a:defRPr sz="1800" b="1">
                <a:solidFill>
                  <a:srgbClr val="E94A4E"/>
                </a:solidFill>
                <a:latin typeface="Kanit"/>
                <a:ea typeface="Kanit"/>
                <a:cs typeface="Kanit"/>
                <a:sym typeface="Kanit"/>
              </a:defRPr>
            </a:lvl3pPr>
            <a:lvl4pPr lvl="3" algn="ctr" rtl="0">
              <a:lnSpc>
                <a:spcPct val="100000"/>
              </a:lnSpc>
              <a:spcBef>
                <a:spcPts val="0"/>
              </a:spcBef>
              <a:spcAft>
                <a:spcPts val="0"/>
              </a:spcAft>
              <a:buNone/>
              <a:defRPr sz="1800" b="1">
                <a:solidFill>
                  <a:srgbClr val="E94A4E"/>
                </a:solidFill>
                <a:latin typeface="Kanit"/>
                <a:ea typeface="Kanit"/>
                <a:cs typeface="Kanit"/>
                <a:sym typeface="Kanit"/>
              </a:defRPr>
            </a:lvl4pPr>
            <a:lvl5pPr lvl="4" algn="ctr" rtl="0">
              <a:lnSpc>
                <a:spcPct val="100000"/>
              </a:lnSpc>
              <a:spcBef>
                <a:spcPts val="0"/>
              </a:spcBef>
              <a:spcAft>
                <a:spcPts val="0"/>
              </a:spcAft>
              <a:buNone/>
              <a:defRPr sz="1800" b="1">
                <a:solidFill>
                  <a:srgbClr val="E94A4E"/>
                </a:solidFill>
                <a:latin typeface="Kanit"/>
                <a:ea typeface="Kanit"/>
                <a:cs typeface="Kanit"/>
                <a:sym typeface="Kanit"/>
              </a:defRPr>
            </a:lvl5pPr>
            <a:lvl6pPr lvl="5" algn="ctr" rtl="0">
              <a:lnSpc>
                <a:spcPct val="100000"/>
              </a:lnSpc>
              <a:spcBef>
                <a:spcPts val="0"/>
              </a:spcBef>
              <a:spcAft>
                <a:spcPts val="0"/>
              </a:spcAft>
              <a:buNone/>
              <a:defRPr sz="1800" b="1">
                <a:solidFill>
                  <a:srgbClr val="E94A4E"/>
                </a:solidFill>
                <a:latin typeface="Kanit"/>
                <a:ea typeface="Kanit"/>
                <a:cs typeface="Kanit"/>
                <a:sym typeface="Kanit"/>
              </a:defRPr>
            </a:lvl6pPr>
            <a:lvl7pPr lvl="6" algn="ctr" rtl="0">
              <a:lnSpc>
                <a:spcPct val="100000"/>
              </a:lnSpc>
              <a:spcBef>
                <a:spcPts val="0"/>
              </a:spcBef>
              <a:spcAft>
                <a:spcPts val="0"/>
              </a:spcAft>
              <a:buNone/>
              <a:defRPr sz="1800" b="1">
                <a:solidFill>
                  <a:srgbClr val="E94A4E"/>
                </a:solidFill>
                <a:latin typeface="Kanit"/>
                <a:ea typeface="Kanit"/>
                <a:cs typeface="Kanit"/>
                <a:sym typeface="Kanit"/>
              </a:defRPr>
            </a:lvl7pPr>
            <a:lvl8pPr lvl="7" algn="ctr" rtl="0">
              <a:lnSpc>
                <a:spcPct val="100000"/>
              </a:lnSpc>
              <a:spcBef>
                <a:spcPts val="0"/>
              </a:spcBef>
              <a:spcAft>
                <a:spcPts val="0"/>
              </a:spcAft>
              <a:buNone/>
              <a:defRPr sz="1800" b="1">
                <a:solidFill>
                  <a:srgbClr val="E94A4E"/>
                </a:solidFill>
                <a:latin typeface="Kanit"/>
                <a:ea typeface="Kanit"/>
                <a:cs typeface="Kanit"/>
                <a:sym typeface="Kanit"/>
              </a:defRPr>
            </a:lvl8pPr>
            <a:lvl9pPr lvl="8" algn="ctr" rtl="0">
              <a:lnSpc>
                <a:spcPct val="100000"/>
              </a:lnSpc>
              <a:spcBef>
                <a:spcPts val="0"/>
              </a:spcBef>
              <a:spcAft>
                <a:spcPts val="0"/>
              </a:spcAft>
              <a:buNone/>
              <a:defRPr sz="1800" b="1">
                <a:solidFill>
                  <a:srgbClr val="E94A4E"/>
                </a:solidFill>
                <a:latin typeface="Kanit"/>
                <a:ea typeface="Kanit"/>
                <a:cs typeface="Kanit"/>
                <a:sym typeface="Kanit"/>
              </a:defRPr>
            </a:lvl9pPr>
          </a:lstStyle>
          <a:p>
            <a:endParaRPr/>
          </a:p>
        </p:txBody>
      </p:sp>
      <p:sp>
        <p:nvSpPr>
          <p:cNvPr id="169" name="Google Shape;169;p17"/>
          <p:cNvSpPr txBox="1">
            <a:spLocks noGrp="1"/>
          </p:cNvSpPr>
          <p:nvPr>
            <p:ph type="subTitle" idx="15"/>
          </p:nvPr>
        </p:nvSpPr>
        <p:spPr>
          <a:xfrm>
            <a:off x="5985581" y="2173951"/>
            <a:ext cx="22239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70" name="Google Shape;170;p17"/>
          <p:cNvSpPr/>
          <p:nvPr/>
        </p:nvSpPr>
        <p:spPr>
          <a:xfrm rot="10800000">
            <a:off x="-11800" y="2677000"/>
            <a:ext cx="940025" cy="2497125"/>
          </a:xfrm>
          <a:custGeom>
            <a:avLst/>
            <a:gdLst/>
            <a:ahLst/>
            <a:cxnLst/>
            <a:rect l="l" t="t" r="r" b="b"/>
            <a:pathLst>
              <a:path w="37601" h="99885" extrusionOk="0">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rot="2700000">
            <a:off x="6301881" y="-999577"/>
            <a:ext cx="3846984" cy="2163754"/>
          </a:xfrm>
          <a:custGeom>
            <a:avLst/>
            <a:gdLst/>
            <a:ahLst/>
            <a:cxnLst/>
            <a:rect l="l" t="t" r="r" b="b"/>
            <a:pathLst>
              <a:path w="60828" h="34213" extrusionOk="0">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140400" y="3178000"/>
            <a:ext cx="1429475" cy="2118650"/>
          </a:xfrm>
          <a:custGeom>
            <a:avLst/>
            <a:gdLst/>
            <a:ahLst/>
            <a:cxnLst/>
            <a:rect l="l" t="t" r="r" b="b"/>
            <a:pathLst>
              <a:path w="57179" h="84746" extrusionOk="0">
                <a:moveTo>
                  <a:pt x="0" y="0"/>
                </a:moveTo>
                <a:cubicBezTo>
                  <a:pt x="7825" y="1303"/>
                  <a:pt x="17478" y="6088"/>
                  <a:pt x="19400" y="13784"/>
                </a:cubicBezTo>
                <a:cubicBezTo>
                  <a:pt x="22458" y="26029"/>
                  <a:pt x="18895" y="39317"/>
                  <a:pt x="21953" y="51562"/>
                </a:cubicBezTo>
                <a:cubicBezTo>
                  <a:pt x="24932" y="63491"/>
                  <a:pt x="36623" y="71752"/>
                  <a:pt x="46458" y="79131"/>
                </a:cubicBezTo>
                <a:cubicBezTo>
                  <a:pt x="49685" y="81552"/>
                  <a:pt x="53145" y="84746"/>
                  <a:pt x="57179" y="84746"/>
                </a:cubicBezTo>
              </a:path>
            </a:pathLst>
          </a:custGeom>
          <a:noFill/>
          <a:ln w="19050" cap="flat" cmpd="sng">
            <a:solidFill>
              <a:srgbClr val="0258A1"/>
            </a:solidFill>
            <a:prstDash val="solid"/>
            <a:round/>
            <a:headEnd type="none" w="med" len="med"/>
            <a:tailEnd type="none" w="med" len="med"/>
          </a:ln>
        </p:spPr>
      </p:sp>
      <p:sp>
        <p:nvSpPr>
          <p:cNvPr id="173" name="Google Shape;173;p17"/>
          <p:cNvSpPr/>
          <p:nvPr/>
        </p:nvSpPr>
        <p:spPr>
          <a:xfrm>
            <a:off x="102621" y="4211800"/>
            <a:ext cx="264325" cy="1646425"/>
          </a:xfrm>
          <a:custGeom>
            <a:avLst/>
            <a:gdLst/>
            <a:ahLst/>
            <a:cxnLst/>
            <a:rect l="l" t="t" r="r" b="b"/>
            <a:pathLst>
              <a:path w="10573" h="65857" extrusionOk="0">
                <a:moveTo>
                  <a:pt x="10573" y="0"/>
                </a:moveTo>
                <a:cubicBezTo>
                  <a:pt x="4578" y="0"/>
                  <a:pt x="-1090" y="8989"/>
                  <a:pt x="363" y="14805"/>
                </a:cubicBezTo>
                <a:cubicBezTo>
                  <a:pt x="1913" y="21011"/>
                  <a:pt x="8298" y="25379"/>
                  <a:pt x="9552" y="31652"/>
                </a:cubicBezTo>
                <a:cubicBezTo>
                  <a:pt x="11828" y="43041"/>
                  <a:pt x="8113" y="55471"/>
                  <a:pt x="2915" y="65857"/>
                </a:cubicBezTo>
              </a:path>
            </a:pathLst>
          </a:custGeom>
          <a:noFill/>
          <a:ln w="19050" cap="flat" cmpd="sng">
            <a:solidFill>
              <a:srgbClr val="0258A1"/>
            </a:solidFill>
            <a:prstDash val="solid"/>
            <a:round/>
            <a:headEnd type="none" w="med" len="med"/>
            <a:tailEnd type="none" w="med" len="med"/>
          </a:ln>
        </p:spPr>
      </p:sp>
      <p:sp>
        <p:nvSpPr>
          <p:cNvPr id="174" name="Google Shape;174;p17"/>
          <p:cNvSpPr/>
          <p:nvPr/>
        </p:nvSpPr>
        <p:spPr>
          <a:xfrm>
            <a:off x="6970333" y="-446700"/>
            <a:ext cx="1665125" cy="1252825"/>
          </a:xfrm>
          <a:custGeom>
            <a:avLst/>
            <a:gdLst/>
            <a:ahLst/>
            <a:cxnLst/>
            <a:rect l="l" t="t" r="r" b="b"/>
            <a:pathLst>
              <a:path w="66605" h="50113" extrusionOk="0">
                <a:moveTo>
                  <a:pt x="1463" y="2042"/>
                </a:moveTo>
                <a:cubicBezTo>
                  <a:pt x="-4446" y="16811"/>
                  <a:pt x="9775" y="36230"/>
                  <a:pt x="23415" y="44415"/>
                </a:cubicBezTo>
                <a:cubicBezTo>
                  <a:pt x="33406" y="50410"/>
                  <a:pt x="46826" y="51322"/>
                  <a:pt x="58131" y="48499"/>
                </a:cubicBezTo>
                <a:cubicBezTo>
                  <a:pt x="63031" y="47275"/>
                  <a:pt x="67523" y="40636"/>
                  <a:pt x="66299" y="35736"/>
                </a:cubicBezTo>
                <a:cubicBezTo>
                  <a:pt x="64695" y="29314"/>
                  <a:pt x="53609" y="28374"/>
                  <a:pt x="52005" y="21952"/>
                </a:cubicBezTo>
                <a:cubicBezTo>
                  <a:pt x="50215" y="14784"/>
                  <a:pt x="52729" y="7008"/>
                  <a:pt x="55068" y="0"/>
                </a:cubicBezTo>
              </a:path>
            </a:pathLst>
          </a:custGeom>
          <a:noFill/>
          <a:ln w="19050" cap="flat" cmpd="sng">
            <a:solidFill>
              <a:srgbClr val="E94A4E"/>
            </a:solidFill>
            <a:prstDash val="solid"/>
            <a:round/>
            <a:headEnd type="none" w="med" len="med"/>
            <a:tailEnd type="none" w="med" len="med"/>
          </a:ln>
        </p:spPr>
      </p:sp>
      <p:sp>
        <p:nvSpPr>
          <p:cNvPr id="175" name="Google Shape;175;p17"/>
          <p:cNvSpPr/>
          <p:nvPr/>
        </p:nvSpPr>
        <p:spPr>
          <a:xfrm>
            <a:off x="8461346" y="753025"/>
            <a:ext cx="1276850" cy="1199725"/>
          </a:xfrm>
          <a:custGeom>
            <a:avLst/>
            <a:gdLst/>
            <a:ahLst/>
            <a:cxnLst/>
            <a:rect l="l" t="t" r="r" b="b"/>
            <a:pathLst>
              <a:path w="51074" h="47989" extrusionOk="0">
                <a:moveTo>
                  <a:pt x="1043" y="0"/>
                </a:moveTo>
                <a:cubicBezTo>
                  <a:pt x="-6273" y="21920"/>
                  <a:pt x="27965" y="47989"/>
                  <a:pt x="51074" y="47989"/>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13225" y="539500"/>
            <a:ext cx="7717500" cy="6522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78" name="Google Shape;178;p18"/>
          <p:cNvSpPr txBox="1">
            <a:spLocks noGrp="1"/>
          </p:cNvSpPr>
          <p:nvPr>
            <p:ph type="subTitle" idx="1"/>
          </p:nvPr>
        </p:nvSpPr>
        <p:spPr>
          <a:xfrm>
            <a:off x="862925" y="3187406"/>
            <a:ext cx="2419500" cy="393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79" name="Google Shape;179;p18"/>
          <p:cNvSpPr txBox="1">
            <a:spLocks noGrp="1"/>
          </p:cNvSpPr>
          <p:nvPr>
            <p:ph type="subTitle" idx="2"/>
          </p:nvPr>
        </p:nvSpPr>
        <p:spPr>
          <a:xfrm>
            <a:off x="858425" y="3578300"/>
            <a:ext cx="24168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80" name="Google Shape;180;p18"/>
          <p:cNvSpPr txBox="1">
            <a:spLocks noGrp="1"/>
          </p:cNvSpPr>
          <p:nvPr>
            <p:ph type="subTitle" idx="3"/>
          </p:nvPr>
        </p:nvSpPr>
        <p:spPr>
          <a:xfrm>
            <a:off x="3364500" y="3187406"/>
            <a:ext cx="2419500" cy="393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81" name="Google Shape;181;p18"/>
          <p:cNvSpPr txBox="1">
            <a:spLocks noGrp="1"/>
          </p:cNvSpPr>
          <p:nvPr>
            <p:ph type="subTitle" idx="4"/>
          </p:nvPr>
        </p:nvSpPr>
        <p:spPr>
          <a:xfrm>
            <a:off x="3360000" y="3578300"/>
            <a:ext cx="24168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82" name="Google Shape;182;p18"/>
          <p:cNvSpPr txBox="1">
            <a:spLocks noGrp="1"/>
          </p:cNvSpPr>
          <p:nvPr>
            <p:ph type="subTitle" idx="5"/>
          </p:nvPr>
        </p:nvSpPr>
        <p:spPr>
          <a:xfrm>
            <a:off x="5858875" y="3187406"/>
            <a:ext cx="2419500" cy="393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83" name="Google Shape;183;p18"/>
          <p:cNvSpPr txBox="1">
            <a:spLocks noGrp="1"/>
          </p:cNvSpPr>
          <p:nvPr>
            <p:ph type="subTitle" idx="6"/>
          </p:nvPr>
        </p:nvSpPr>
        <p:spPr>
          <a:xfrm>
            <a:off x="5854375" y="3578300"/>
            <a:ext cx="2416800" cy="65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184" name="Google Shape;184;p18"/>
          <p:cNvSpPr/>
          <p:nvPr/>
        </p:nvSpPr>
        <p:spPr>
          <a:xfrm>
            <a:off x="5218925" y="-1989906"/>
            <a:ext cx="2733861" cy="2950939"/>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rot="8100000">
            <a:off x="-1500458" y="3802590"/>
            <a:ext cx="2733867" cy="295094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rot="-8426936">
            <a:off x="6591529" y="-1126291"/>
            <a:ext cx="3753028" cy="2252640"/>
          </a:xfrm>
          <a:prstGeom prst="arc">
            <a:avLst>
              <a:gd name="adj1" fmla="val 11456086"/>
              <a:gd name="adj2" fmla="val 0"/>
            </a:avLst>
          </a:prstGeom>
          <a:noFill/>
          <a:ln w="19050" cap="flat" cmpd="sng">
            <a:solidFill>
              <a:srgbClr val="E94A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18"/>
          <p:cNvCxnSpPr/>
          <p:nvPr/>
        </p:nvCxnSpPr>
        <p:spPr>
          <a:xfrm rot="6873227" flipH="1">
            <a:off x="7491938" y="-136608"/>
            <a:ext cx="1735542" cy="909656"/>
          </a:xfrm>
          <a:prstGeom prst="curvedConnector3">
            <a:avLst>
              <a:gd name="adj1" fmla="val 50000"/>
            </a:avLst>
          </a:prstGeom>
          <a:noFill/>
          <a:ln w="19050" cap="flat" cmpd="sng">
            <a:solidFill>
              <a:srgbClr val="E94A4E"/>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713225" y="539500"/>
            <a:ext cx="7717500" cy="652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190" name="Google Shape;190;p19"/>
          <p:cNvSpPr txBox="1">
            <a:spLocks noGrp="1"/>
          </p:cNvSpPr>
          <p:nvPr>
            <p:ph type="subTitle" idx="1"/>
          </p:nvPr>
        </p:nvSpPr>
        <p:spPr>
          <a:xfrm>
            <a:off x="1218119" y="1307963"/>
            <a:ext cx="1811700" cy="4755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91" name="Google Shape;191;p19"/>
          <p:cNvSpPr txBox="1">
            <a:spLocks noGrp="1"/>
          </p:cNvSpPr>
          <p:nvPr>
            <p:ph type="subTitle" idx="2"/>
          </p:nvPr>
        </p:nvSpPr>
        <p:spPr>
          <a:xfrm>
            <a:off x="1214749" y="1675770"/>
            <a:ext cx="1809900" cy="61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defRPr>
            </a:lvl1pPr>
            <a:lvl2pPr lvl="1" algn="r" rtl="0">
              <a:lnSpc>
                <a:spcPct val="100000"/>
              </a:lnSpc>
              <a:spcBef>
                <a:spcPts val="0"/>
              </a:spcBef>
              <a:spcAft>
                <a:spcPts val="0"/>
              </a:spcAft>
              <a:buNone/>
              <a:defRPr sz="1400">
                <a:solidFill>
                  <a:srgbClr val="0258A1"/>
                </a:solidFill>
              </a:defRPr>
            </a:lvl2pPr>
            <a:lvl3pPr lvl="2" algn="r" rtl="0">
              <a:lnSpc>
                <a:spcPct val="100000"/>
              </a:lnSpc>
              <a:spcBef>
                <a:spcPts val="0"/>
              </a:spcBef>
              <a:spcAft>
                <a:spcPts val="0"/>
              </a:spcAft>
              <a:buNone/>
              <a:defRPr sz="1400">
                <a:solidFill>
                  <a:srgbClr val="0258A1"/>
                </a:solidFill>
              </a:defRPr>
            </a:lvl3pPr>
            <a:lvl4pPr lvl="3" algn="r" rtl="0">
              <a:lnSpc>
                <a:spcPct val="100000"/>
              </a:lnSpc>
              <a:spcBef>
                <a:spcPts val="0"/>
              </a:spcBef>
              <a:spcAft>
                <a:spcPts val="0"/>
              </a:spcAft>
              <a:buNone/>
              <a:defRPr sz="1400">
                <a:solidFill>
                  <a:srgbClr val="0258A1"/>
                </a:solidFill>
              </a:defRPr>
            </a:lvl4pPr>
            <a:lvl5pPr lvl="4" algn="r" rtl="0">
              <a:lnSpc>
                <a:spcPct val="100000"/>
              </a:lnSpc>
              <a:spcBef>
                <a:spcPts val="0"/>
              </a:spcBef>
              <a:spcAft>
                <a:spcPts val="0"/>
              </a:spcAft>
              <a:buNone/>
              <a:defRPr sz="1400">
                <a:solidFill>
                  <a:srgbClr val="0258A1"/>
                </a:solidFill>
              </a:defRPr>
            </a:lvl5pPr>
            <a:lvl6pPr lvl="5" algn="r" rtl="0">
              <a:lnSpc>
                <a:spcPct val="100000"/>
              </a:lnSpc>
              <a:spcBef>
                <a:spcPts val="0"/>
              </a:spcBef>
              <a:spcAft>
                <a:spcPts val="0"/>
              </a:spcAft>
              <a:buNone/>
              <a:defRPr sz="1400">
                <a:solidFill>
                  <a:srgbClr val="0258A1"/>
                </a:solidFill>
              </a:defRPr>
            </a:lvl6pPr>
            <a:lvl7pPr lvl="6" algn="r" rtl="0">
              <a:lnSpc>
                <a:spcPct val="100000"/>
              </a:lnSpc>
              <a:spcBef>
                <a:spcPts val="0"/>
              </a:spcBef>
              <a:spcAft>
                <a:spcPts val="0"/>
              </a:spcAft>
              <a:buNone/>
              <a:defRPr sz="1400">
                <a:solidFill>
                  <a:srgbClr val="0258A1"/>
                </a:solidFill>
              </a:defRPr>
            </a:lvl7pPr>
            <a:lvl8pPr lvl="7" algn="r" rtl="0">
              <a:lnSpc>
                <a:spcPct val="100000"/>
              </a:lnSpc>
              <a:spcBef>
                <a:spcPts val="0"/>
              </a:spcBef>
              <a:spcAft>
                <a:spcPts val="0"/>
              </a:spcAft>
              <a:buNone/>
              <a:defRPr sz="1400">
                <a:solidFill>
                  <a:srgbClr val="0258A1"/>
                </a:solidFill>
              </a:defRPr>
            </a:lvl8pPr>
            <a:lvl9pPr lvl="8" algn="r" rtl="0">
              <a:lnSpc>
                <a:spcPct val="100000"/>
              </a:lnSpc>
              <a:spcBef>
                <a:spcPts val="0"/>
              </a:spcBef>
              <a:spcAft>
                <a:spcPts val="0"/>
              </a:spcAft>
              <a:buNone/>
              <a:defRPr sz="1400">
                <a:solidFill>
                  <a:srgbClr val="0258A1"/>
                </a:solidFill>
              </a:defRPr>
            </a:lvl9pPr>
          </a:lstStyle>
          <a:p>
            <a:endParaRPr/>
          </a:p>
        </p:txBody>
      </p:sp>
      <p:sp>
        <p:nvSpPr>
          <p:cNvPr id="192" name="Google Shape;192;p19"/>
          <p:cNvSpPr txBox="1">
            <a:spLocks noGrp="1"/>
          </p:cNvSpPr>
          <p:nvPr>
            <p:ph type="subTitle" idx="3"/>
          </p:nvPr>
        </p:nvSpPr>
        <p:spPr>
          <a:xfrm>
            <a:off x="1218119" y="2467540"/>
            <a:ext cx="1811700" cy="4755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93" name="Google Shape;193;p19"/>
          <p:cNvSpPr txBox="1">
            <a:spLocks noGrp="1"/>
          </p:cNvSpPr>
          <p:nvPr>
            <p:ph type="subTitle" idx="4"/>
          </p:nvPr>
        </p:nvSpPr>
        <p:spPr>
          <a:xfrm>
            <a:off x="1214749" y="2835341"/>
            <a:ext cx="1809900" cy="61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defRPr>
            </a:lvl1pPr>
            <a:lvl2pPr lvl="1" algn="r" rtl="0">
              <a:lnSpc>
                <a:spcPct val="100000"/>
              </a:lnSpc>
              <a:spcBef>
                <a:spcPts val="0"/>
              </a:spcBef>
              <a:spcAft>
                <a:spcPts val="0"/>
              </a:spcAft>
              <a:buNone/>
              <a:defRPr sz="1400">
                <a:solidFill>
                  <a:srgbClr val="0258A1"/>
                </a:solidFill>
              </a:defRPr>
            </a:lvl2pPr>
            <a:lvl3pPr lvl="2" algn="r" rtl="0">
              <a:lnSpc>
                <a:spcPct val="100000"/>
              </a:lnSpc>
              <a:spcBef>
                <a:spcPts val="0"/>
              </a:spcBef>
              <a:spcAft>
                <a:spcPts val="0"/>
              </a:spcAft>
              <a:buNone/>
              <a:defRPr sz="1400">
                <a:solidFill>
                  <a:srgbClr val="0258A1"/>
                </a:solidFill>
              </a:defRPr>
            </a:lvl3pPr>
            <a:lvl4pPr lvl="3" algn="r" rtl="0">
              <a:lnSpc>
                <a:spcPct val="100000"/>
              </a:lnSpc>
              <a:spcBef>
                <a:spcPts val="0"/>
              </a:spcBef>
              <a:spcAft>
                <a:spcPts val="0"/>
              </a:spcAft>
              <a:buNone/>
              <a:defRPr sz="1400">
                <a:solidFill>
                  <a:srgbClr val="0258A1"/>
                </a:solidFill>
              </a:defRPr>
            </a:lvl4pPr>
            <a:lvl5pPr lvl="4" algn="r" rtl="0">
              <a:lnSpc>
                <a:spcPct val="100000"/>
              </a:lnSpc>
              <a:spcBef>
                <a:spcPts val="0"/>
              </a:spcBef>
              <a:spcAft>
                <a:spcPts val="0"/>
              </a:spcAft>
              <a:buNone/>
              <a:defRPr sz="1400">
                <a:solidFill>
                  <a:srgbClr val="0258A1"/>
                </a:solidFill>
              </a:defRPr>
            </a:lvl5pPr>
            <a:lvl6pPr lvl="5" algn="r" rtl="0">
              <a:lnSpc>
                <a:spcPct val="100000"/>
              </a:lnSpc>
              <a:spcBef>
                <a:spcPts val="0"/>
              </a:spcBef>
              <a:spcAft>
                <a:spcPts val="0"/>
              </a:spcAft>
              <a:buNone/>
              <a:defRPr sz="1400">
                <a:solidFill>
                  <a:srgbClr val="0258A1"/>
                </a:solidFill>
              </a:defRPr>
            </a:lvl6pPr>
            <a:lvl7pPr lvl="6" algn="r" rtl="0">
              <a:lnSpc>
                <a:spcPct val="100000"/>
              </a:lnSpc>
              <a:spcBef>
                <a:spcPts val="0"/>
              </a:spcBef>
              <a:spcAft>
                <a:spcPts val="0"/>
              </a:spcAft>
              <a:buNone/>
              <a:defRPr sz="1400">
                <a:solidFill>
                  <a:srgbClr val="0258A1"/>
                </a:solidFill>
              </a:defRPr>
            </a:lvl7pPr>
            <a:lvl8pPr lvl="7" algn="r" rtl="0">
              <a:lnSpc>
                <a:spcPct val="100000"/>
              </a:lnSpc>
              <a:spcBef>
                <a:spcPts val="0"/>
              </a:spcBef>
              <a:spcAft>
                <a:spcPts val="0"/>
              </a:spcAft>
              <a:buNone/>
              <a:defRPr sz="1400">
                <a:solidFill>
                  <a:srgbClr val="0258A1"/>
                </a:solidFill>
              </a:defRPr>
            </a:lvl8pPr>
            <a:lvl9pPr lvl="8" algn="r" rtl="0">
              <a:lnSpc>
                <a:spcPct val="100000"/>
              </a:lnSpc>
              <a:spcBef>
                <a:spcPts val="0"/>
              </a:spcBef>
              <a:spcAft>
                <a:spcPts val="0"/>
              </a:spcAft>
              <a:buNone/>
              <a:defRPr sz="1400">
                <a:solidFill>
                  <a:srgbClr val="0258A1"/>
                </a:solidFill>
              </a:defRPr>
            </a:lvl9pPr>
          </a:lstStyle>
          <a:p>
            <a:endParaRPr/>
          </a:p>
        </p:txBody>
      </p:sp>
      <p:sp>
        <p:nvSpPr>
          <p:cNvPr id="194" name="Google Shape;194;p19"/>
          <p:cNvSpPr txBox="1">
            <a:spLocks noGrp="1"/>
          </p:cNvSpPr>
          <p:nvPr>
            <p:ph type="subTitle" idx="5"/>
          </p:nvPr>
        </p:nvSpPr>
        <p:spPr>
          <a:xfrm>
            <a:off x="1219804" y="3627106"/>
            <a:ext cx="1811700" cy="475500"/>
          </a:xfrm>
          <a:prstGeom prst="rect">
            <a:avLst/>
          </a:prstGeom>
        </p:spPr>
        <p:txBody>
          <a:bodyPr spcFirstLastPara="1" wrap="square" lIns="91425" tIns="91425" rIns="91425" bIns="91425" anchor="t" anchorCtr="0">
            <a:normAutofit/>
          </a:bodyPr>
          <a:lstStyle>
            <a:lvl1pPr lvl="0" algn="r" rtl="0">
              <a:spcBef>
                <a:spcPts val="0"/>
              </a:spcBef>
              <a:spcAft>
                <a:spcPts val="0"/>
              </a:spcAft>
              <a:buNone/>
              <a:defRPr sz="1800" b="1">
                <a:solidFill>
                  <a:srgbClr val="E94A4E"/>
                </a:solidFill>
                <a:latin typeface="Kanit"/>
                <a:ea typeface="Kanit"/>
                <a:cs typeface="Kanit"/>
                <a:sym typeface="Kanit"/>
              </a:defRPr>
            </a:lvl1pPr>
            <a:lvl2pPr lvl="1" algn="r" rtl="0">
              <a:spcBef>
                <a:spcPts val="1200"/>
              </a:spcBef>
              <a:spcAft>
                <a:spcPts val="0"/>
              </a:spcAft>
              <a:buNone/>
              <a:defRPr sz="1800" b="1">
                <a:solidFill>
                  <a:srgbClr val="E94A4E"/>
                </a:solidFill>
                <a:latin typeface="Kanit"/>
                <a:ea typeface="Kanit"/>
                <a:cs typeface="Kanit"/>
                <a:sym typeface="Kanit"/>
              </a:defRPr>
            </a:lvl2pPr>
            <a:lvl3pPr lvl="2" algn="r" rtl="0">
              <a:spcBef>
                <a:spcPts val="1200"/>
              </a:spcBef>
              <a:spcAft>
                <a:spcPts val="0"/>
              </a:spcAft>
              <a:buNone/>
              <a:defRPr sz="1800" b="1">
                <a:solidFill>
                  <a:srgbClr val="E94A4E"/>
                </a:solidFill>
                <a:latin typeface="Kanit"/>
                <a:ea typeface="Kanit"/>
                <a:cs typeface="Kanit"/>
                <a:sym typeface="Kanit"/>
              </a:defRPr>
            </a:lvl3pPr>
            <a:lvl4pPr lvl="3" algn="r" rtl="0">
              <a:spcBef>
                <a:spcPts val="1200"/>
              </a:spcBef>
              <a:spcAft>
                <a:spcPts val="0"/>
              </a:spcAft>
              <a:buNone/>
              <a:defRPr sz="1800" b="1">
                <a:solidFill>
                  <a:srgbClr val="E94A4E"/>
                </a:solidFill>
                <a:latin typeface="Kanit"/>
                <a:ea typeface="Kanit"/>
                <a:cs typeface="Kanit"/>
                <a:sym typeface="Kanit"/>
              </a:defRPr>
            </a:lvl4pPr>
            <a:lvl5pPr lvl="4" algn="r" rtl="0">
              <a:spcBef>
                <a:spcPts val="1200"/>
              </a:spcBef>
              <a:spcAft>
                <a:spcPts val="0"/>
              </a:spcAft>
              <a:buNone/>
              <a:defRPr sz="1800" b="1">
                <a:solidFill>
                  <a:srgbClr val="E94A4E"/>
                </a:solidFill>
                <a:latin typeface="Kanit"/>
                <a:ea typeface="Kanit"/>
                <a:cs typeface="Kanit"/>
                <a:sym typeface="Kanit"/>
              </a:defRPr>
            </a:lvl5pPr>
            <a:lvl6pPr lvl="5" algn="r" rtl="0">
              <a:spcBef>
                <a:spcPts val="1200"/>
              </a:spcBef>
              <a:spcAft>
                <a:spcPts val="0"/>
              </a:spcAft>
              <a:buNone/>
              <a:defRPr sz="1800" b="1">
                <a:solidFill>
                  <a:srgbClr val="E94A4E"/>
                </a:solidFill>
                <a:latin typeface="Kanit"/>
                <a:ea typeface="Kanit"/>
                <a:cs typeface="Kanit"/>
                <a:sym typeface="Kanit"/>
              </a:defRPr>
            </a:lvl6pPr>
            <a:lvl7pPr lvl="6" algn="r" rtl="0">
              <a:spcBef>
                <a:spcPts val="1200"/>
              </a:spcBef>
              <a:spcAft>
                <a:spcPts val="0"/>
              </a:spcAft>
              <a:buNone/>
              <a:defRPr sz="1800" b="1">
                <a:solidFill>
                  <a:srgbClr val="E94A4E"/>
                </a:solidFill>
                <a:latin typeface="Kanit"/>
                <a:ea typeface="Kanit"/>
                <a:cs typeface="Kanit"/>
                <a:sym typeface="Kanit"/>
              </a:defRPr>
            </a:lvl7pPr>
            <a:lvl8pPr lvl="7" algn="r" rtl="0">
              <a:spcBef>
                <a:spcPts val="1200"/>
              </a:spcBef>
              <a:spcAft>
                <a:spcPts val="0"/>
              </a:spcAft>
              <a:buNone/>
              <a:defRPr sz="1800" b="1">
                <a:solidFill>
                  <a:srgbClr val="E94A4E"/>
                </a:solidFill>
                <a:latin typeface="Kanit"/>
                <a:ea typeface="Kanit"/>
                <a:cs typeface="Kanit"/>
                <a:sym typeface="Kanit"/>
              </a:defRPr>
            </a:lvl8pPr>
            <a:lvl9pPr lvl="8" algn="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195" name="Google Shape;195;p19"/>
          <p:cNvSpPr txBox="1">
            <a:spLocks noGrp="1"/>
          </p:cNvSpPr>
          <p:nvPr>
            <p:ph type="subTitle" idx="6"/>
          </p:nvPr>
        </p:nvSpPr>
        <p:spPr>
          <a:xfrm>
            <a:off x="1216434" y="3994900"/>
            <a:ext cx="1809900" cy="61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None/>
              <a:defRPr sz="1400">
                <a:solidFill>
                  <a:srgbClr val="0258A1"/>
                </a:solidFill>
              </a:defRPr>
            </a:lvl1pPr>
            <a:lvl2pPr lvl="1" algn="r" rtl="0">
              <a:lnSpc>
                <a:spcPct val="100000"/>
              </a:lnSpc>
              <a:spcBef>
                <a:spcPts val="0"/>
              </a:spcBef>
              <a:spcAft>
                <a:spcPts val="0"/>
              </a:spcAft>
              <a:buNone/>
              <a:defRPr sz="1400">
                <a:solidFill>
                  <a:srgbClr val="0258A1"/>
                </a:solidFill>
              </a:defRPr>
            </a:lvl2pPr>
            <a:lvl3pPr lvl="2" algn="r" rtl="0">
              <a:lnSpc>
                <a:spcPct val="100000"/>
              </a:lnSpc>
              <a:spcBef>
                <a:spcPts val="0"/>
              </a:spcBef>
              <a:spcAft>
                <a:spcPts val="0"/>
              </a:spcAft>
              <a:buNone/>
              <a:defRPr sz="1400">
                <a:solidFill>
                  <a:srgbClr val="0258A1"/>
                </a:solidFill>
              </a:defRPr>
            </a:lvl3pPr>
            <a:lvl4pPr lvl="3" algn="r" rtl="0">
              <a:lnSpc>
                <a:spcPct val="100000"/>
              </a:lnSpc>
              <a:spcBef>
                <a:spcPts val="0"/>
              </a:spcBef>
              <a:spcAft>
                <a:spcPts val="0"/>
              </a:spcAft>
              <a:buNone/>
              <a:defRPr sz="1400">
                <a:solidFill>
                  <a:srgbClr val="0258A1"/>
                </a:solidFill>
              </a:defRPr>
            </a:lvl4pPr>
            <a:lvl5pPr lvl="4" algn="r" rtl="0">
              <a:lnSpc>
                <a:spcPct val="100000"/>
              </a:lnSpc>
              <a:spcBef>
                <a:spcPts val="0"/>
              </a:spcBef>
              <a:spcAft>
                <a:spcPts val="0"/>
              </a:spcAft>
              <a:buNone/>
              <a:defRPr sz="1400">
                <a:solidFill>
                  <a:srgbClr val="0258A1"/>
                </a:solidFill>
              </a:defRPr>
            </a:lvl5pPr>
            <a:lvl6pPr lvl="5" algn="r" rtl="0">
              <a:lnSpc>
                <a:spcPct val="100000"/>
              </a:lnSpc>
              <a:spcBef>
                <a:spcPts val="0"/>
              </a:spcBef>
              <a:spcAft>
                <a:spcPts val="0"/>
              </a:spcAft>
              <a:buNone/>
              <a:defRPr sz="1400">
                <a:solidFill>
                  <a:srgbClr val="0258A1"/>
                </a:solidFill>
              </a:defRPr>
            </a:lvl6pPr>
            <a:lvl7pPr lvl="6" algn="r" rtl="0">
              <a:lnSpc>
                <a:spcPct val="100000"/>
              </a:lnSpc>
              <a:spcBef>
                <a:spcPts val="0"/>
              </a:spcBef>
              <a:spcAft>
                <a:spcPts val="0"/>
              </a:spcAft>
              <a:buNone/>
              <a:defRPr sz="1400">
                <a:solidFill>
                  <a:srgbClr val="0258A1"/>
                </a:solidFill>
              </a:defRPr>
            </a:lvl7pPr>
            <a:lvl8pPr lvl="7" algn="r" rtl="0">
              <a:lnSpc>
                <a:spcPct val="100000"/>
              </a:lnSpc>
              <a:spcBef>
                <a:spcPts val="0"/>
              </a:spcBef>
              <a:spcAft>
                <a:spcPts val="0"/>
              </a:spcAft>
              <a:buNone/>
              <a:defRPr sz="1400">
                <a:solidFill>
                  <a:srgbClr val="0258A1"/>
                </a:solidFill>
              </a:defRPr>
            </a:lvl8pPr>
            <a:lvl9pPr lvl="8" algn="r" rtl="0">
              <a:lnSpc>
                <a:spcPct val="100000"/>
              </a:lnSpc>
              <a:spcBef>
                <a:spcPts val="0"/>
              </a:spcBef>
              <a:spcAft>
                <a:spcPts val="0"/>
              </a:spcAft>
              <a:buNone/>
              <a:defRPr sz="1400">
                <a:solidFill>
                  <a:srgbClr val="0258A1"/>
                </a:solidFill>
              </a:defRPr>
            </a:lvl9pPr>
          </a:lstStyle>
          <a:p>
            <a:endParaRPr/>
          </a:p>
        </p:txBody>
      </p:sp>
      <p:sp>
        <p:nvSpPr>
          <p:cNvPr id="196" name="Google Shape;196;p19"/>
          <p:cNvSpPr txBox="1">
            <a:spLocks noGrp="1"/>
          </p:cNvSpPr>
          <p:nvPr>
            <p:ph type="title" idx="7" hasCustomPrompt="1"/>
          </p:nvPr>
        </p:nvSpPr>
        <p:spPr>
          <a:xfrm>
            <a:off x="3480925" y="1607436"/>
            <a:ext cx="627000" cy="476100"/>
          </a:xfrm>
          <a:prstGeom prst="rect">
            <a:avLst/>
          </a:prstGeom>
          <a:solidFill>
            <a:srgbClr val="E94A4E"/>
          </a:solidFill>
        </p:spPr>
        <p:txBody>
          <a:bodyPr spcFirstLastPara="1" wrap="square" lIns="91425" tIns="91425" rIns="91425" bIns="91425" anchor="ctr" anchorCtr="0">
            <a:normAutofit/>
          </a:bodyPr>
          <a:lstStyle>
            <a:lvl1pPr lvl="0" algn="ctr" rtl="0">
              <a:spcBef>
                <a:spcPts val="0"/>
              </a:spcBef>
              <a:spcAft>
                <a:spcPts val="0"/>
              </a:spcAft>
              <a:buSzPts val="1800"/>
              <a:buFont typeface="Kanit"/>
              <a:buNone/>
              <a:defRPr sz="2400" b="1">
                <a:solidFill>
                  <a:srgbClr val="E3F1FE"/>
                </a:solidFill>
                <a:latin typeface="Kanit"/>
                <a:ea typeface="Kanit"/>
                <a:cs typeface="Kanit"/>
                <a:sym typeface="Kanit"/>
              </a:defRPr>
            </a:lvl1pPr>
            <a:lvl2pPr lvl="1" algn="ctr" rtl="0">
              <a:spcBef>
                <a:spcPts val="0"/>
              </a:spcBef>
              <a:spcAft>
                <a:spcPts val="0"/>
              </a:spcAft>
              <a:buSzPts val="1800"/>
              <a:buFont typeface="Kanit"/>
              <a:buNone/>
              <a:defRPr sz="1800" b="1">
                <a:latin typeface="Kanit"/>
                <a:ea typeface="Kanit"/>
                <a:cs typeface="Kanit"/>
                <a:sym typeface="Kanit"/>
              </a:defRPr>
            </a:lvl2pPr>
            <a:lvl3pPr lvl="2" algn="ctr" rtl="0">
              <a:spcBef>
                <a:spcPts val="0"/>
              </a:spcBef>
              <a:spcAft>
                <a:spcPts val="0"/>
              </a:spcAft>
              <a:buSzPts val="1800"/>
              <a:buFont typeface="Kanit"/>
              <a:buNone/>
              <a:defRPr sz="1800" b="1">
                <a:latin typeface="Kanit"/>
                <a:ea typeface="Kanit"/>
                <a:cs typeface="Kanit"/>
                <a:sym typeface="Kanit"/>
              </a:defRPr>
            </a:lvl3pPr>
            <a:lvl4pPr lvl="3" algn="ctr" rtl="0">
              <a:spcBef>
                <a:spcPts val="0"/>
              </a:spcBef>
              <a:spcAft>
                <a:spcPts val="0"/>
              </a:spcAft>
              <a:buSzPts val="1800"/>
              <a:buFont typeface="Kanit"/>
              <a:buNone/>
              <a:defRPr sz="1800" b="1">
                <a:latin typeface="Kanit"/>
                <a:ea typeface="Kanit"/>
                <a:cs typeface="Kanit"/>
                <a:sym typeface="Kanit"/>
              </a:defRPr>
            </a:lvl4pPr>
            <a:lvl5pPr lvl="4" algn="ctr" rtl="0">
              <a:spcBef>
                <a:spcPts val="0"/>
              </a:spcBef>
              <a:spcAft>
                <a:spcPts val="0"/>
              </a:spcAft>
              <a:buSzPts val="1800"/>
              <a:buFont typeface="Kanit"/>
              <a:buNone/>
              <a:defRPr sz="1800" b="1">
                <a:latin typeface="Kanit"/>
                <a:ea typeface="Kanit"/>
                <a:cs typeface="Kanit"/>
                <a:sym typeface="Kanit"/>
              </a:defRPr>
            </a:lvl5pPr>
            <a:lvl6pPr lvl="5" algn="ctr" rtl="0">
              <a:spcBef>
                <a:spcPts val="0"/>
              </a:spcBef>
              <a:spcAft>
                <a:spcPts val="0"/>
              </a:spcAft>
              <a:buSzPts val="1800"/>
              <a:buFont typeface="Kanit"/>
              <a:buNone/>
              <a:defRPr sz="1800" b="1">
                <a:latin typeface="Kanit"/>
                <a:ea typeface="Kanit"/>
                <a:cs typeface="Kanit"/>
                <a:sym typeface="Kanit"/>
              </a:defRPr>
            </a:lvl6pPr>
            <a:lvl7pPr lvl="6" algn="ctr" rtl="0">
              <a:spcBef>
                <a:spcPts val="0"/>
              </a:spcBef>
              <a:spcAft>
                <a:spcPts val="0"/>
              </a:spcAft>
              <a:buSzPts val="1800"/>
              <a:buFont typeface="Kanit"/>
              <a:buNone/>
              <a:defRPr sz="1800" b="1">
                <a:latin typeface="Kanit"/>
                <a:ea typeface="Kanit"/>
                <a:cs typeface="Kanit"/>
                <a:sym typeface="Kanit"/>
              </a:defRPr>
            </a:lvl7pPr>
            <a:lvl8pPr lvl="7" algn="ctr" rtl="0">
              <a:spcBef>
                <a:spcPts val="0"/>
              </a:spcBef>
              <a:spcAft>
                <a:spcPts val="0"/>
              </a:spcAft>
              <a:buSzPts val="1800"/>
              <a:buFont typeface="Kanit"/>
              <a:buNone/>
              <a:defRPr sz="1800" b="1">
                <a:latin typeface="Kanit"/>
                <a:ea typeface="Kanit"/>
                <a:cs typeface="Kanit"/>
                <a:sym typeface="Kanit"/>
              </a:defRPr>
            </a:lvl8pPr>
            <a:lvl9pPr lvl="8" algn="ctr" rtl="0">
              <a:spcBef>
                <a:spcPts val="0"/>
              </a:spcBef>
              <a:spcAft>
                <a:spcPts val="0"/>
              </a:spcAft>
              <a:buSzPts val="1800"/>
              <a:buFont typeface="Kanit"/>
              <a:buNone/>
              <a:defRPr sz="1800" b="1">
                <a:latin typeface="Kanit"/>
                <a:ea typeface="Kanit"/>
                <a:cs typeface="Kanit"/>
                <a:sym typeface="Kanit"/>
              </a:defRPr>
            </a:lvl9pPr>
          </a:lstStyle>
          <a:p>
            <a:r>
              <a:t>xx%</a:t>
            </a:r>
          </a:p>
        </p:txBody>
      </p:sp>
      <p:sp>
        <p:nvSpPr>
          <p:cNvPr id="197" name="Google Shape;197;p19"/>
          <p:cNvSpPr txBox="1">
            <a:spLocks noGrp="1"/>
          </p:cNvSpPr>
          <p:nvPr>
            <p:ph type="title" idx="8" hasCustomPrompt="1"/>
          </p:nvPr>
        </p:nvSpPr>
        <p:spPr>
          <a:xfrm>
            <a:off x="3480925" y="2753724"/>
            <a:ext cx="627000" cy="476100"/>
          </a:xfrm>
          <a:prstGeom prst="rect">
            <a:avLst/>
          </a:prstGeom>
          <a:solidFill>
            <a:srgbClr val="E94A4E"/>
          </a:solidFill>
        </p:spPr>
        <p:txBody>
          <a:bodyPr spcFirstLastPara="1" wrap="square" lIns="91425" tIns="91425" rIns="91425" bIns="91425" anchor="ctr" anchorCtr="0">
            <a:normAutofit/>
          </a:bodyPr>
          <a:lstStyle>
            <a:lvl1pPr lvl="0" algn="ctr" rtl="0">
              <a:spcBef>
                <a:spcPts val="0"/>
              </a:spcBef>
              <a:spcAft>
                <a:spcPts val="0"/>
              </a:spcAft>
              <a:buSzPts val="1800"/>
              <a:buFont typeface="Kanit"/>
              <a:buNone/>
              <a:defRPr sz="2400" b="1">
                <a:solidFill>
                  <a:srgbClr val="E3F1FE"/>
                </a:solidFill>
                <a:latin typeface="Kanit"/>
                <a:ea typeface="Kanit"/>
                <a:cs typeface="Kanit"/>
                <a:sym typeface="Kanit"/>
              </a:defRPr>
            </a:lvl1pPr>
            <a:lvl2pPr lvl="1" algn="ctr" rtl="0">
              <a:spcBef>
                <a:spcPts val="0"/>
              </a:spcBef>
              <a:spcAft>
                <a:spcPts val="0"/>
              </a:spcAft>
              <a:buSzPts val="1800"/>
              <a:buFont typeface="Kanit"/>
              <a:buNone/>
              <a:defRPr sz="1800" b="1">
                <a:latin typeface="Kanit"/>
                <a:ea typeface="Kanit"/>
                <a:cs typeface="Kanit"/>
                <a:sym typeface="Kanit"/>
              </a:defRPr>
            </a:lvl2pPr>
            <a:lvl3pPr lvl="2" algn="ctr" rtl="0">
              <a:spcBef>
                <a:spcPts val="0"/>
              </a:spcBef>
              <a:spcAft>
                <a:spcPts val="0"/>
              </a:spcAft>
              <a:buSzPts val="1800"/>
              <a:buFont typeface="Kanit"/>
              <a:buNone/>
              <a:defRPr sz="1800" b="1">
                <a:latin typeface="Kanit"/>
                <a:ea typeface="Kanit"/>
                <a:cs typeface="Kanit"/>
                <a:sym typeface="Kanit"/>
              </a:defRPr>
            </a:lvl3pPr>
            <a:lvl4pPr lvl="3" algn="ctr" rtl="0">
              <a:spcBef>
                <a:spcPts val="0"/>
              </a:spcBef>
              <a:spcAft>
                <a:spcPts val="0"/>
              </a:spcAft>
              <a:buSzPts val="1800"/>
              <a:buFont typeface="Kanit"/>
              <a:buNone/>
              <a:defRPr sz="1800" b="1">
                <a:latin typeface="Kanit"/>
                <a:ea typeface="Kanit"/>
                <a:cs typeface="Kanit"/>
                <a:sym typeface="Kanit"/>
              </a:defRPr>
            </a:lvl4pPr>
            <a:lvl5pPr lvl="4" algn="ctr" rtl="0">
              <a:spcBef>
                <a:spcPts val="0"/>
              </a:spcBef>
              <a:spcAft>
                <a:spcPts val="0"/>
              </a:spcAft>
              <a:buSzPts val="1800"/>
              <a:buFont typeface="Kanit"/>
              <a:buNone/>
              <a:defRPr sz="1800" b="1">
                <a:latin typeface="Kanit"/>
                <a:ea typeface="Kanit"/>
                <a:cs typeface="Kanit"/>
                <a:sym typeface="Kanit"/>
              </a:defRPr>
            </a:lvl5pPr>
            <a:lvl6pPr lvl="5" algn="ctr" rtl="0">
              <a:spcBef>
                <a:spcPts val="0"/>
              </a:spcBef>
              <a:spcAft>
                <a:spcPts val="0"/>
              </a:spcAft>
              <a:buSzPts val="1800"/>
              <a:buFont typeface="Kanit"/>
              <a:buNone/>
              <a:defRPr sz="1800" b="1">
                <a:latin typeface="Kanit"/>
                <a:ea typeface="Kanit"/>
                <a:cs typeface="Kanit"/>
                <a:sym typeface="Kanit"/>
              </a:defRPr>
            </a:lvl6pPr>
            <a:lvl7pPr lvl="6" algn="ctr" rtl="0">
              <a:spcBef>
                <a:spcPts val="0"/>
              </a:spcBef>
              <a:spcAft>
                <a:spcPts val="0"/>
              </a:spcAft>
              <a:buSzPts val="1800"/>
              <a:buFont typeface="Kanit"/>
              <a:buNone/>
              <a:defRPr sz="1800" b="1">
                <a:latin typeface="Kanit"/>
                <a:ea typeface="Kanit"/>
                <a:cs typeface="Kanit"/>
                <a:sym typeface="Kanit"/>
              </a:defRPr>
            </a:lvl7pPr>
            <a:lvl8pPr lvl="7" algn="ctr" rtl="0">
              <a:spcBef>
                <a:spcPts val="0"/>
              </a:spcBef>
              <a:spcAft>
                <a:spcPts val="0"/>
              </a:spcAft>
              <a:buSzPts val="1800"/>
              <a:buFont typeface="Kanit"/>
              <a:buNone/>
              <a:defRPr sz="1800" b="1">
                <a:latin typeface="Kanit"/>
                <a:ea typeface="Kanit"/>
                <a:cs typeface="Kanit"/>
                <a:sym typeface="Kanit"/>
              </a:defRPr>
            </a:lvl8pPr>
            <a:lvl9pPr lvl="8" algn="ctr" rtl="0">
              <a:spcBef>
                <a:spcPts val="0"/>
              </a:spcBef>
              <a:spcAft>
                <a:spcPts val="0"/>
              </a:spcAft>
              <a:buSzPts val="1800"/>
              <a:buFont typeface="Kanit"/>
              <a:buNone/>
              <a:defRPr sz="1800" b="1">
                <a:latin typeface="Kanit"/>
                <a:ea typeface="Kanit"/>
                <a:cs typeface="Kanit"/>
                <a:sym typeface="Kanit"/>
              </a:defRPr>
            </a:lvl9pPr>
          </a:lstStyle>
          <a:p>
            <a:r>
              <a:t>xx%</a:t>
            </a:r>
          </a:p>
        </p:txBody>
      </p:sp>
      <p:sp>
        <p:nvSpPr>
          <p:cNvPr id="198" name="Google Shape;198;p19"/>
          <p:cNvSpPr txBox="1">
            <a:spLocks noGrp="1"/>
          </p:cNvSpPr>
          <p:nvPr>
            <p:ph type="title" idx="9" hasCustomPrompt="1"/>
          </p:nvPr>
        </p:nvSpPr>
        <p:spPr>
          <a:xfrm>
            <a:off x="3515575" y="3950375"/>
            <a:ext cx="557700" cy="404400"/>
          </a:xfrm>
          <a:prstGeom prst="rect">
            <a:avLst/>
          </a:prstGeom>
          <a:solidFill>
            <a:srgbClr val="E94A4E"/>
          </a:solidFill>
        </p:spPr>
        <p:txBody>
          <a:bodyPr spcFirstLastPara="1" wrap="square" lIns="91425" tIns="91425" rIns="91425" bIns="91425" anchor="ctr" anchorCtr="0">
            <a:normAutofit/>
          </a:bodyPr>
          <a:lstStyle>
            <a:lvl1pPr lvl="0" algn="ctr" rtl="0">
              <a:spcBef>
                <a:spcPts val="0"/>
              </a:spcBef>
              <a:spcAft>
                <a:spcPts val="0"/>
              </a:spcAft>
              <a:buSzPts val="1800"/>
              <a:buFont typeface="Kanit"/>
              <a:buNone/>
              <a:defRPr sz="2400" b="1">
                <a:solidFill>
                  <a:srgbClr val="E3F1FE"/>
                </a:solidFill>
                <a:latin typeface="Kanit"/>
                <a:ea typeface="Kanit"/>
                <a:cs typeface="Kanit"/>
                <a:sym typeface="Kanit"/>
              </a:defRPr>
            </a:lvl1pPr>
            <a:lvl2pPr lvl="1" algn="ctr" rtl="0">
              <a:spcBef>
                <a:spcPts val="0"/>
              </a:spcBef>
              <a:spcAft>
                <a:spcPts val="0"/>
              </a:spcAft>
              <a:buSzPts val="1800"/>
              <a:buFont typeface="Kanit"/>
              <a:buNone/>
              <a:defRPr sz="1800" b="1">
                <a:latin typeface="Kanit"/>
                <a:ea typeface="Kanit"/>
                <a:cs typeface="Kanit"/>
                <a:sym typeface="Kanit"/>
              </a:defRPr>
            </a:lvl2pPr>
            <a:lvl3pPr lvl="2" algn="ctr" rtl="0">
              <a:spcBef>
                <a:spcPts val="0"/>
              </a:spcBef>
              <a:spcAft>
                <a:spcPts val="0"/>
              </a:spcAft>
              <a:buSzPts val="1800"/>
              <a:buFont typeface="Kanit"/>
              <a:buNone/>
              <a:defRPr sz="1800" b="1">
                <a:latin typeface="Kanit"/>
                <a:ea typeface="Kanit"/>
                <a:cs typeface="Kanit"/>
                <a:sym typeface="Kanit"/>
              </a:defRPr>
            </a:lvl3pPr>
            <a:lvl4pPr lvl="3" algn="ctr" rtl="0">
              <a:spcBef>
                <a:spcPts val="0"/>
              </a:spcBef>
              <a:spcAft>
                <a:spcPts val="0"/>
              </a:spcAft>
              <a:buSzPts val="1800"/>
              <a:buFont typeface="Kanit"/>
              <a:buNone/>
              <a:defRPr sz="1800" b="1">
                <a:latin typeface="Kanit"/>
                <a:ea typeface="Kanit"/>
                <a:cs typeface="Kanit"/>
                <a:sym typeface="Kanit"/>
              </a:defRPr>
            </a:lvl4pPr>
            <a:lvl5pPr lvl="4" algn="ctr" rtl="0">
              <a:spcBef>
                <a:spcPts val="0"/>
              </a:spcBef>
              <a:spcAft>
                <a:spcPts val="0"/>
              </a:spcAft>
              <a:buSzPts val="1800"/>
              <a:buFont typeface="Kanit"/>
              <a:buNone/>
              <a:defRPr sz="1800" b="1">
                <a:latin typeface="Kanit"/>
                <a:ea typeface="Kanit"/>
                <a:cs typeface="Kanit"/>
                <a:sym typeface="Kanit"/>
              </a:defRPr>
            </a:lvl5pPr>
            <a:lvl6pPr lvl="5" algn="ctr" rtl="0">
              <a:spcBef>
                <a:spcPts val="0"/>
              </a:spcBef>
              <a:spcAft>
                <a:spcPts val="0"/>
              </a:spcAft>
              <a:buSzPts val="1800"/>
              <a:buFont typeface="Kanit"/>
              <a:buNone/>
              <a:defRPr sz="1800" b="1">
                <a:latin typeface="Kanit"/>
                <a:ea typeface="Kanit"/>
                <a:cs typeface="Kanit"/>
                <a:sym typeface="Kanit"/>
              </a:defRPr>
            </a:lvl6pPr>
            <a:lvl7pPr lvl="6" algn="ctr" rtl="0">
              <a:spcBef>
                <a:spcPts val="0"/>
              </a:spcBef>
              <a:spcAft>
                <a:spcPts val="0"/>
              </a:spcAft>
              <a:buSzPts val="1800"/>
              <a:buFont typeface="Kanit"/>
              <a:buNone/>
              <a:defRPr sz="1800" b="1">
                <a:latin typeface="Kanit"/>
                <a:ea typeface="Kanit"/>
                <a:cs typeface="Kanit"/>
                <a:sym typeface="Kanit"/>
              </a:defRPr>
            </a:lvl7pPr>
            <a:lvl8pPr lvl="7" algn="ctr" rtl="0">
              <a:spcBef>
                <a:spcPts val="0"/>
              </a:spcBef>
              <a:spcAft>
                <a:spcPts val="0"/>
              </a:spcAft>
              <a:buSzPts val="1800"/>
              <a:buFont typeface="Kanit"/>
              <a:buNone/>
              <a:defRPr sz="1800" b="1">
                <a:latin typeface="Kanit"/>
                <a:ea typeface="Kanit"/>
                <a:cs typeface="Kanit"/>
                <a:sym typeface="Kanit"/>
              </a:defRPr>
            </a:lvl8pPr>
            <a:lvl9pPr lvl="8" algn="ctr" rtl="0">
              <a:spcBef>
                <a:spcPts val="0"/>
              </a:spcBef>
              <a:spcAft>
                <a:spcPts val="0"/>
              </a:spcAft>
              <a:buSzPts val="1800"/>
              <a:buFont typeface="Kanit"/>
              <a:buNone/>
              <a:defRPr sz="1800" b="1">
                <a:latin typeface="Kanit"/>
                <a:ea typeface="Kanit"/>
                <a:cs typeface="Kanit"/>
                <a:sym typeface="Kanit"/>
              </a:defRPr>
            </a:lvl9pPr>
          </a:lstStyle>
          <a:p>
            <a:r>
              <a:t>xx%</a:t>
            </a:r>
          </a:p>
        </p:txBody>
      </p:sp>
      <p:sp>
        <p:nvSpPr>
          <p:cNvPr id="199" name="Google Shape;199;p19"/>
          <p:cNvSpPr/>
          <p:nvPr/>
        </p:nvSpPr>
        <p:spPr>
          <a:xfrm rot="-7816457">
            <a:off x="7146108" y="-778955"/>
            <a:ext cx="2073450" cy="1557901"/>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rot="-7816457">
            <a:off x="-613817" y="4037370"/>
            <a:ext cx="2073450" cy="1557901"/>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137575" y="3777850"/>
            <a:ext cx="1416700" cy="1799600"/>
          </a:xfrm>
          <a:custGeom>
            <a:avLst/>
            <a:gdLst/>
            <a:ahLst/>
            <a:cxnLst/>
            <a:rect l="l" t="t" r="r" b="b"/>
            <a:pathLst>
              <a:path w="56668" h="71984" extrusionOk="0">
                <a:moveTo>
                  <a:pt x="0" y="0"/>
                </a:moveTo>
                <a:cubicBezTo>
                  <a:pt x="10280" y="0"/>
                  <a:pt x="26604" y="239"/>
                  <a:pt x="29100" y="10211"/>
                </a:cubicBezTo>
                <a:cubicBezTo>
                  <a:pt x="31349" y="19200"/>
                  <a:pt x="18974" y="31227"/>
                  <a:pt x="25526" y="37779"/>
                </a:cubicBezTo>
                <a:cubicBezTo>
                  <a:pt x="32708" y="44961"/>
                  <a:pt x="45061" y="45802"/>
                  <a:pt x="51563" y="53605"/>
                </a:cubicBezTo>
                <a:cubicBezTo>
                  <a:pt x="55633" y="58490"/>
                  <a:pt x="53827" y="66296"/>
                  <a:pt x="56668" y="71984"/>
                </a:cubicBezTo>
              </a:path>
            </a:pathLst>
          </a:custGeom>
          <a:noFill/>
          <a:ln w="19050" cap="flat" cmpd="sng">
            <a:solidFill>
              <a:srgbClr val="E94A4E"/>
            </a:solidFill>
            <a:prstDash val="solid"/>
            <a:round/>
            <a:headEnd type="none" w="med" len="med"/>
            <a:tailEnd type="none" w="med" len="med"/>
          </a:ln>
        </p:spPr>
      </p:sp>
      <p:sp>
        <p:nvSpPr>
          <p:cNvPr id="202" name="Google Shape;202;p19"/>
          <p:cNvSpPr/>
          <p:nvPr/>
        </p:nvSpPr>
        <p:spPr>
          <a:xfrm>
            <a:off x="-344600" y="4339425"/>
            <a:ext cx="880650" cy="446700"/>
          </a:xfrm>
          <a:custGeom>
            <a:avLst/>
            <a:gdLst/>
            <a:ahLst/>
            <a:cxnLst/>
            <a:rect l="l" t="t" r="r" b="b"/>
            <a:pathLst>
              <a:path w="35226" h="17868" extrusionOk="0">
                <a:moveTo>
                  <a:pt x="35226" y="0"/>
                </a:moveTo>
                <a:cubicBezTo>
                  <a:pt x="28997" y="1039"/>
                  <a:pt x="21898" y="805"/>
                  <a:pt x="16847" y="4595"/>
                </a:cubicBezTo>
                <a:cubicBezTo>
                  <a:pt x="11128" y="8885"/>
                  <a:pt x="7149" y="17868"/>
                  <a:pt x="0" y="17868"/>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216"/>
        <p:cNvGrpSpPr/>
        <p:nvPr/>
      </p:nvGrpSpPr>
      <p:grpSpPr>
        <a:xfrm>
          <a:off x="0" y="0"/>
          <a:ext cx="0" cy="0"/>
          <a:chOff x="0" y="0"/>
          <a:chExt cx="0" cy="0"/>
        </a:xfrm>
      </p:grpSpPr>
      <p:sp>
        <p:nvSpPr>
          <p:cNvPr id="217" name="Google Shape;217;p21"/>
          <p:cNvSpPr/>
          <p:nvPr/>
        </p:nvSpPr>
        <p:spPr>
          <a:xfrm rot="4468851">
            <a:off x="-1696618" y="2947357"/>
            <a:ext cx="4486184" cy="4066236"/>
          </a:xfrm>
          <a:custGeom>
            <a:avLst/>
            <a:gdLst/>
            <a:ahLst/>
            <a:cxnLst/>
            <a:rect l="l" t="t" r="r" b="b"/>
            <a:pathLst>
              <a:path w="64577" h="58532" extrusionOk="0">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178721">
            <a:off x="-783946" y="3319730"/>
            <a:ext cx="4777642" cy="2843575"/>
          </a:xfrm>
          <a:custGeom>
            <a:avLst/>
            <a:gdLst/>
            <a:ahLst/>
            <a:cxnLst/>
            <a:rect l="l" t="t" r="r" b="b"/>
            <a:pathLst>
              <a:path w="191104" h="113742" extrusionOk="0">
                <a:moveTo>
                  <a:pt x="191104" y="113742"/>
                </a:moveTo>
                <a:cubicBezTo>
                  <a:pt x="185999" y="93309"/>
                  <a:pt x="170556" y="70758"/>
                  <a:pt x="150123" y="65653"/>
                </a:cubicBezTo>
                <a:cubicBezTo>
                  <a:pt x="138183" y="62670"/>
                  <a:pt x="125994" y="70636"/>
                  <a:pt x="114160" y="74016"/>
                </a:cubicBezTo>
                <a:cubicBezTo>
                  <a:pt x="102901" y="77232"/>
                  <a:pt x="90293" y="76816"/>
                  <a:pt x="79034" y="73598"/>
                </a:cubicBezTo>
                <a:cubicBezTo>
                  <a:pt x="70224" y="71080"/>
                  <a:pt x="63298" y="64130"/>
                  <a:pt x="56035" y="58544"/>
                </a:cubicBezTo>
                <a:cubicBezTo>
                  <a:pt x="41107" y="47063"/>
                  <a:pt x="27219" y="34030"/>
                  <a:pt x="15054" y="19654"/>
                </a:cubicBezTo>
                <a:cubicBezTo>
                  <a:pt x="9723" y="13354"/>
                  <a:pt x="5835" y="5835"/>
                  <a:pt x="0" y="0"/>
                </a:cubicBezTo>
              </a:path>
            </a:pathLst>
          </a:custGeom>
          <a:noFill/>
          <a:ln w="19050" cap="flat" cmpd="sng">
            <a:solidFill>
              <a:srgbClr val="E94A4E"/>
            </a:solidFill>
            <a:prstDash val="solid"/>
            <a:round/>
            <a:headEnd type="none" w="med" len="med"/>
            <a:tailEnd type="none" w="med" len="med"/>
          </a:ln>
        </p:spPr>
      </p:sp>
      <p:sp>
        <p:nvSpPr>
          <p:cNvPr id="219" name="Google Shape;219;p21"/>
          <p:cNvSpPr/>
          <p:nvPr/>
        </p:nvSpPr>
        <p:spPr>
          <a:xfrm rot="1178721">
            <a:off x="-539751" y="4289993"/>
            <a:ext cx="961784" cy="1735440"/>
          </a:xfrm>
          <a:custGeom>
            <a:avLst/>
            <a:gdLst/>
            <a:ahLst/>
            <a:cxnLst/>
            <a:rect l="l" t="t" r="r" b="b"/>
            <a:pathLst>
              <a:path w="38471" h="69417" extrusionOk="0">
                <a:moveTo>
                  <a:pt x="38471" y="0"/>
                </a:moveTo>
                <a:cubicBezTo>
                  <a:pt x="14815" y="11842"/>
                  <a:pt x="0" y="42962"/>
                  <a:pt x="0" y="69417"/>
                </a:cubicBezTo>
              </a:path>
            </a:pathLst>
          </a:custGeom>
          <a:noFill/>
          <a:ln w="19050" cap="flat" cmpd="sng">
            <a:solidFill>
              <a:srgbClr val="E94A4E"/>
            </a:solidFill>
            <a:prstDash val="solid"/>
            <a:round/>
            <a:headEnd type="none" w="med" len="med"/>
            <a:tailEnd type="none" w="med" len="med"/>
          </a:ln>
        </p:spPr>
      </p:sp>
      <p:sp>
        <p:nvSpPr>
          <p:cNvPr id="220" name="Google Shape;220;p21"/>
          <p:cNvSpPr/>
          <p:nvPr/>
        </p:nvSpPr>
        <p:spPr>
          <a:xfrm rot="1917792">
            <a:off x="7125281" y="-1273021"/>
            <a:ext cx="2852691" cy="212258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txBox="1">
            <a:spLocks noGrp="1"/>
          </p:cNvSpPr>
          <p:nvPr>
            <p:ph type="title"/>
          </p:nvPr>
        </p:nvSpPr>
        <p:spPr>
          <a:xfrm>
            <a:off x="713225" y="539500"/>
            <a:ext cx="7717500" cy="6864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22" name="Google Shape;222;p21"/>
          <p:cNvSpPr txBox="1">
            <a:spLocks noGrp="1"/>
          </p:cNvSpPr>
          <p:nvPr>
            <p:ph type="subTitle" idx="1"/>
          </p:nvPr>
        </p:nvSpPr>
        <p:spPr>
          <a:xfrm>
            <a:off x="4911550" y="2185174"/>
            <a:ext cx="3246600" cy="4782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rgbClr val="0258A1"/>
                </a:solidFill>
                <a:latin typeface="Montserrat"/>
                <a:ea typeface="Montserrat"/>
                <a:cs typeface="Montserrat"/>
                <a:sym typeface="Montserrat"/>
              </a:defRPr>
            </a:lvl1pPr>
            <a:lvl2pPr lvl="1" algn="ctr" rtl="0">
              <a:spcBef>
                <a:spcPts val="1200"/>
              </a:spcBef>
              <a:spcAft>
                <a:spcPts val="0"/>
              </a:spcAft>
              <a:buNone/>
              <a:defRPr sz="1400">
                <a:solidFill>
                  <a:srgbClr val="0258A1"/>
                </a:solidFill>
                <a:latin typeface="Montserrat"/>
                <a:ea typeface="Montserrat"/>
                <a:cs typeface="Montserrat"/>
                <a:sym typeface="Montserrat"/>
              </a:defRPr>
            </a:lvl2pPr>
            <a:lvl3pPr lvl="2" algn="ctr" rtl="0">
              <a:spcBef>
                <a:spcPts val="1200"/>
              </a:spcBef>
              <a:spcAft>
                <a:spcPts val="0"/>
              </a:spcAft>
              <a:buNone/>
              <a:defRPr sz="1400">
                <a:solidFill>
                  <a:srgbClr val="0258A1"/>
                </a:solidFill>
                <a:latin typeface="Montserrat"/>
                <a:ea typeface="Montserrat"/>
                <a:cs typeface="Montserrat"/>
                <a:sym typeface="Montserrat"/>
              </a:defRPr>
            </a:lvl3pPr>
            <a:lvl4pPr lvl="3" algn="ctr" rtl="0">
              <a:spcBef>
                <a:spcPts val="1200"/>
              </a:spcBef>
              <a:spcAft>
                <a:spcPts val="0"/>
              </a:spcAft>
              <a:buNone/>
              <a:defRPr sz="1400">
                <a:solidFill>
                  <a:srgbClr val="0258A1"/>
                </a:solidFill>
                <a:latin typeface="Montserrat"/>
                <a:ea typeface="Montserrat"/>
                <a:cs typeface="Montserrat"/>
                <a:sym typeface="Montserrat"/>
              </a:defRPr>
            </a:lvl4pPr>
            <a:lvl5pPr lvl="4" algn="ctr" rtl="0">
              <a:spcBef>
                <a:spcPts val="1200"/>
              </a:spcBef>
              <a:spcAft>
                <a:spcPts val="0"/>
              </a:spcAft>
              <a:buNone/>
              <a:defRPr sz="1400">
                <a:solidFill>
                  <a:srgbClr val="0258A1"/>
                </a:solidFill>
                <a:latin typeface="Montserrat"/>
                <a:ea typeface="Montserrat"/>
                <a:cs typeface="Montserrat"/>
                <a:sym typeface="Montserrat"/>
              </a:defRPr>
            </a:lvl5pPr>
            <a:lvl6pPr lvl="5" algn="ctr" rtl="0">
              <a:spcBef>
                <a:spcPts val="1200"/>
              </a:spcBef>
              <a:spcAft>
                <a:spcPts val="0"/>
              </a:spcAft>
              <a:buNone/>
              <a:defRPr sz="1400">
                <a:solidFill>
                  <a:srgbClr val="0258A1"/>
                </a:solidFill>
                <a:latin typeface="Montserrat"/>
                <a:ea typeface="Montserrat"/>
                <a:cs typeface="Montserrat"/>
                <a:sym typeface="Montserrat"/>
              </a:defRPr>
            </a:lvl6pPr>
            <a:lvl7pPr lvl="6" algn="ctr" rtl="0">
              <a:spcBef>
                <a:spcPts val="1200"/>
              </a:spcBef>
              <a:spcAft>
                <a:spcPts val="0"/>
              </a:spcAft>
              <a:buNone/>
              <a:defRPr sz="1400">
                <a:solidFill>
                  <a:srgbClr val="0258A1"/>
                </a:solidFill>
                <a:latin typeface="Montserrat"/>
                <a:ea typeface="Montserrat"/>
                <a:cs typeface="Montserrat"/>
                <a:sym typeface="Montserrat"/>
              </a:defRPr>
            </a:lvl7pPr>
            <a:lvl8pPr lvl="7" algn="ctr" rtl="0">
              <a:spcBef>
                <a:spcPts val="1200"/>
              </a:spcBef>
              <a:spcAft>
                <a:spcPts val="0"/>
              </a:spcAft>
              <a:buNone/>
              <a:defRPr sz="1400">
                <a:solidFill>
                  <a:srgbClr val="0258A1"/>
                </a:solidFill>
                <a:latin typeface="Montserrat"/>
                <a:ea typeface="Montserrat"/>
                <a:cs typeface="Montserrat"/>
                <a:sym typeface="Montserrat"/>
              </a:defRPr>
            </a:lvl8pPr>
            <a:lvl9pPr lvl="8" algn="ctr" rtl="0">
              <a:spcBef>
                <a:spcPts val="1200"/>
              </a:spcBef>
              <a:spcAft>
                <a:spcPts val="1200"/>
              </a:spcAft>
              <a:buNone/>
              <a:defRPr sz="1400">
                <a:solidFill>
                  <a:srgbClr val="0258A1"/>
                </a:solidFill>
                <a:latin typeface="Montserrat"/>
                <a:ea typeface="Montserrat"/>
                <a:cs typeface="Montserrat"/>
                <a:sym typeface="Montserrat"/>
              </a:defRPr>
            </a:lvl9pPr>
          </a:lstStyle>
          <a:p>
            <a:endParaRPr/>
          </a:p>
        </p:txBody>
      </p:sp>
      <p:sp>
        <p:nvSpPr>
          <p:cNvPr id="223" name="Google Shape;223;p21"/>
          <p:cNvSpPr txBox="1">
            <a:spLocks noGrp="1"/>
          </p:cNvSpPr>
          <p:nvPr>
            <p:ph type="title" idx="2" hasCustomPrompt="1"/>
          </p:nvPr>
        </p:nvSpPr>
        <p:spPr>
          <a:xfrm>
            <a:off x="4911525" y="1232700"/>
            <a:ext cx="3246600" cy="686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1pPr>
            <a:lvl2pPr lvl="1"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2pPr>
            <a:lvl3pPr lvl="2"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3pPr>
            <a:lvl4pPr lvl="3"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4pPr>
            <a:lvl5pPr lvl="4"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5pPr>
            <a:lvl6pPr lvl="5"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6pPr>
            <a:lvl7pPr lvl="6"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7pPr>
            <a:lvl8pPr lvl="7"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8pPr>
            <a:lvl9pPr lvl="8"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9pPr>
          </a:lstStyle>
          <a:p>
            <a:r>
              <a:t>xx%</a:t>
            </a:r>
          </a:p>
        </p:txBody>
      </p:sp>
      <p:sp>
        <p:nvSpPr>
          <p:cNvPr id="224" name="Google Shape;224;p21"/>
          <p:cNvSpPr txBox="1">
            <a:spLocks noGrp="1"/>
          </p:cNvSpPr>
          <p:nvPr>
            <p:ph type="subTitle" idx="3"/>
          </p:nvPr>
        </p:nvSpPr>
        <p:spPr>
          <a:xfrm>
            <a:off x="985825" y="3048774"/>
            <a:ext cx="3246600" cy="4782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rgbClr val="0258A1"/>
                </a:solidFill>
                <a:latin typeface="Montserrat"/>
                <a:ea typeface="Montserrat"/>
                <a:cs typeface="Montserrat"/>
                <a:sym typeface="Montserrat"/>
              </a:defRPr>
            </a:lvl1pPr>
            <a:lvl2pPr lvl="1" algn="ctr" rtl="0">
              <a:spcBef>
                <a:spcPts val="1200"/>
              </a:spcBef>
              <a:spcAft>
                <a:spcPts val="0"/>
              </a:spcAft>
              <a:buNone/>
              <a:defRPr sz="1400">
                <a:solidFill>
                  <a:srgbClr val="0258A1"/>
                </a:solidFill>
                <a:latin typeface="Montserrat"/>
                <a:ea typeface="Montserrat"/>
                <a:cs typeface="Montserrat"/>
                <a:sym typeface="Montserrat"/>
              </a:defRPr>
            </a:lvl2pPr>
            <a:lvl3pPr lvl="2" algn="ctr" rtl="0">
              <a:spcBef>
                <a:spcPts val="1200"/>
              </a:spcBef>
              <a:spcAft>
                <a:spcPts val="0"/>
              </a:spcAft>
              <a:buNone/>
              <a:defRPr sz="1400">
                <a:solidFill>
                  <a:srgbClr val="0258A1"/>
                </a:solidFill>
                <a:latin typeface="Montserrat"/>
                <a:ea typeface="Montserrat"/>
                <a:cs typeface="Montserrat"/>
                <a:sym typeface="Montserrat"/>
              </a:defRPr>
            </a:lvl3pPr>
            <a:lvl4pPr lvl="3" algn="ctr" rtl="0">
              <a:spcBef>
                <a:spcPts val="1200"/>
              </a:spcBef>
              <a:spcAft>
                <a:spcPts val="0"/>
              </a:spcAft>
              <a:buNone/>
              <a:defRPr sz="1400">
                <a:solidFill>
                  <a:srgbClr val="0258A1"/>
                </a:solidFill>
                <a:latin typeface="Montserrat"/>
                <a:ea typeface="Montserrat"/>
                <a:cs typeface="Montserrat"/>
                <a:sym typeface="Montserrat"/>
              </a:defRPr>
            </a:lvl4pPr>
            <a:lvl5pPr lvl="4" algn="ctr" rtl="0">
              <a:spcBef>
                <a:spcPts val="1200"/>
              </a:spcBef>
              <a:spcAft>
                <a:spcPts val="0"/>
              </a:spcAft>
              <a:buNone/>
              <a:defRPr sz="1400">
                <a:solidFill>
                  <a:srgbClr val="0258A1"/>
                </a:solidFill>
                <a:latin typeface="Montserrat"/>
                <a:ea typeface="Montserrat"/>
                <a:cs typeface="Montserrat"/>
                <a:sym typeface="Montserrat"/>
              </a:defRPr>
            </a:lvl5pPr>
            <a:lvl6pPr lvl="5" algn="ctr" rtl="0">
              <a:spcBef>
                <a:spcPts val="1200"/>
              </a:spcBef>
              <a:spcAft>
                <a:spcPts val="0"/>
              </a:spcAft>
              <a:buNone/>
              <a:defRPr sz="1400">
                <a:solidFill>
                  <a:srgbClr val="0258A1"/>
                </a:solidFill>
                <a:latin typeface="Montserrat"/>
                <a:ea typeface="Montserrat"/>
                <a:cs typeface="Montserrat"/>
                <a:sym typeface="Montserrat"/>
              </a:defRPr>
            </a:lvl6pPr>
            <a:lvl7pPr lvl="6" algn="ctr" rtl="0">
              <a:spcBef>
                <a:spcPts val="1200"/>
              </a:spcBef>
              <a:spcAft>
                <a:spcPts val="0"/>
              </a:spcAft>
              <a:buNone/>
              <a:defRPr sz="1400">
                <a:solidFill>
                  <a:srgbClr val="0258A1"/>
                </a:solidFill>
                <a:latin typeface="Montserrat"/>
                <a:ea typeface="Montserrat"/>
                <a:cs typeface="Montserrat"/>
                <a:sym typeface="Montserrat"/>
              </a:defRPr>
            </a:lvl7pPr>
            <a:lvl8pPr lvl="7" algn="ctr" rtl="0">
              <a:spcBef>
                <a:spcPts val="1200"/>
              </a:spcBef>
              <a:spcAft>
                <a:spcPts val="0"/>
              </a:spcAft>
              <a:buNone/>
              <a:defRPr sz="1400">
                <a:solidFill>
                  <a:srgbClr val="0258A1"/>
                </a:solidFill>
                <a:latin typeface="Montserrat"/>
                <a:ea typeface="Montserrat"/>
                <a:cs typeface="Montserrat"/>
                <a:sym typeface="Montserrat"/>
              </a:defRPr>
            </a:lvl8pPr>
            <a:lvl9pPr lvl="8" algn="ctr" rtl="0">
              <a:spcBef>
                <a:spcPts val="1200"/>
              </a:spcBef>
              <a:spcAft>
                <a:spcPts val="1200"/>
              </a:spcAft>
              <a:buNone/>
              <a:defRPr sz="1400">
                <a:solidFill>
                  <a:srgbClr val="0258A1"/>
                </a:solidFill>
                <a:latin typeface="Montserrat"/>
                <a:ea typeface="Montserrat"/>
                <a:cs typeface="Montserrat"/>
                <a:sym typeface="Montserrat"/>
              </a:defRPr>
            </a:lvl9pPr>
          </a:lstStyle>
          <a:p>
            <a:endParaRPr/>
          </a:p>
        </p:txBody>
      </p:sp>
      <p:sp>
        <p:nvSpPr>
          <p:cNvPr id="225" name="Google Shape;225;p21"/>
          <p:cNvSpPr txBox="1">
            <a:spLocks noGrp="1"/>
          </p:cNvSpPr>
          <p:nvPr>
            <p:ph type="title" idx="4" hasCustomPrompt="1"/>
          </p:nvPr>
        </p:nvSpPr>
        <p:spPr>
          <a:xfrm>
            <a:off x="985800" y="2106400"/>
            <a:ext cx="3246600" cy="686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1pPr>
            <a:lvl2pPr lvl="1"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2pPr>
            <a:lvl3pPr lvl="2"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3pPr>
            <a:lvl4pPr lvl="3"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4pPr>
            <a:lvl5pPr lvl="4"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5pPr>
            <a:lvl6pPr lvl="5"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6pPr>
            <a:lvl7pPr lvl="6"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7pPr>
            <a:lvl8pPr lvl="7"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8pPr>
            <a:lvl9pPr lvl="8"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9pPr>
          </a:lstStyle>
          <a:p>
            <a:r>
              <a:t>xx%</a:t>
            </a:r>
          </a:p>
        </p:txBody>
      </p:sp>
      <p:sp>
        <p:nvSpPr>
          <p:cNvPr id="226" name="Google Shape;226;p21"/>
          <p:cNvSpPr txBox="1">
            <a:spLocks noGrp="1"/>
          </p:cNvSpPr>
          <p:nvPr>
            <p:ph type="subTitle" idx="5"/>
          </p:nvPr>
        </p:nvSpPr>
        <p:spPr>
          <a:xfrm>
            <a:off x="4911538" y="3926849"/>
            <a:ext cx="3246600" cy="4782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400">
                <a:solidFill>
                  <a:srgbClr val="0258A1"/>
                </a:solidFill>
                <a:latin typeface="Montserrat"/>
                <a:ea typeface="Montserrat"/>
                <a:cs typeface="Montserrat"/>
                <a:sym typeface="Montserrat"/>
              </a:defRPr>
            </a:lvl1pPr>
            <a:lvl2pPr lvl="1" algn="ctr" rtl="0">
              <a:spcBef>
                <a:spcPts val="1200"/>
              </a:spcBef>
              <a:spcAft>
                <a:spcPts val="0"/>
              </a:spcAft>
              <a:buNone/>
              <a:defRPr sz="1400">
                <a:solidFill>
                  <a:srgbClr val="0258A1"/>
                </a:solidFill>
                <a:latin typeface="Montserrat"/>
                <a:ea typeface="Montserrat"/>
                <a:cs typeface="Montserrat"/>
                <a:sym typeface="Montserrat"/>
              </a:defRPr>
            </a:lvl2pPr>
            <a:lvl3pPr lvl="2" algn="ctr" rtl="0">
              <a:spcBef>
                <a:spcPts val="1200"/>
              </a:spcBef>
              <a:spcAft>
                <a:spcPts val="0"/>
              </a:spcAft>
              <a:buNone/>
              <a:defRPr sz="1400">
                <a:solidFill>
                  <a:srgbClr val="0258A1"/>
                </a:solidFill>
                <a:latin typeface="Montserrat"/>
                <a:ea typeface="Montserrat"/>
                <a:cs typeface="Montserrat"/>
                <a:sym typeface="Montserrat"/>
              </a:defRPr>
            </a:lvl3pPr>
            <a:lvl4pPr lvl="3" algn="ctr" rtl="0">
              <a:spcBef>
                <a:spcPts val="1200"/>
              </a:spcBef>
              <a:spcAft>
                <a:spcPts val="0"/>
              </a:spcAft>
              <a:buNone/>
              <a:defRPr sz="1400">
                <a:solidFill>
                  <a:srgbClr val="0258A1"/>
                </a:solidFill>
                <a:latin typeface="Montserrat"/>
                <a:ea typeface="Montserrat"/>
                <a:cs typeface="Montserrat"/>
                <a:sym typeface="Montserrat"/>
              </a:defRPr>
            </a:lvl4pPr>
            <a:lvl5pPr lvl="4" algn="ctr" rtl="0">
              <a:spcBef>
                <a:spcPts val="1200"/>
              </a:spcBef>
              <a:spcAft>
                <a:spcPts val="0"/>
              </a:spcAft>
              <a:buNone/>
              <a:defRPr sz="1400">
                <a:solidFill>
                  <a:srgbClr val="0258A1"/>
                </a:solidFill>
                <a:latin typeface="Montserrat"/>
                <a:ea typeface="Montserrat"/>
                <a:cs typeface="Montserrat"/>
                <a:sym typeface="Montserrat"/>
              </a:defRPr>
            </a:lvl5pPr>
            <a:lvl6pPr lvl="5" algn="ctr" rtl="0">
              <a:spcBef>
                <a:spcPts val="1200"/>
              </a:spcBef>
              <a:spcAft>
                <a:spcPts val="0"/>
              </a:spcAft>
              <a:buNone/>
              <a:defRPr sz="1400">
                <a:solidFill>
                  <a:srgbClr val="0258A1"/>
                </a:solidFill>
                <a:latin typeface="Montserrat"/>
                <a:ea typeface="Montserrat"/>
                <a:cs typeface="Montserrat"/>
                <a:sym typeface="Montserrat"/>
              </a:defRPr>
            </a:lvl6pPr>
            <a:lvl7pPr lvl="6" algn="ctr" rtl="0">
              <a:spcBef>
                <a:spcPts val="1200"/>
              </a:spcBef>
              <a:spcAft>
                <a:spcPts val="0"/>
              </a:spcAft>
              <a:buNone/>
              <a:defRPr sz="1400">
                <a:solidFill>
                  <a:srgbClr val="0258A1"/>
                </a:solidFill>
                <a:latin typeface="Montserrat"/>
                <a:ea typeface="Montserrat"/>
                <a:cs typeface="Montserrat"/>
                <a:sym typeface="Montserrat"/>
              </a:defRPr>
            </a:lvl7pPr>
            <a:lvl8pPr lvl="7" algn="ctr" rtl="0">
              <a:spcBef>
                <a:spcPts val="1200"/>
              </a:spcBef>
              <a:spcAft>
                <a:spcPts val="0"/>
              </a:spcAft>
              <a:buNone/>
              <a:defRPr sz="1400">
                <a:solidFill>
                  <a:srgbClr val="0258A1"/>
                </a:solidFill>
                <a:latin typeface="Montserrat"/>
                <a:ea typeface="Montserrat"/>
                <a:cs typeface="Montserrat"/>
                <a:sym typeface="Montserrat"/>
              </a:defRPr>
            </a:lvl8pPr>
            <a:lvl9pPr lvl="8" algn="ctr" rtl="0">
              <a:spcBef>
                <a:spcPts val="1200"/>
              </a:spcBef>
              <a:spcAft>
                <a:spcPts val="1200"/>
              </a:spcAft>
              <a:buNone/>
              <a:defRPr sz="1400">
                <a:solidFill>
                  <a:srgbClr val="0258A1"/>
                </a:solidFill>
                <a:latin typeface="Montserrat"/>
                <a:ea typeface="Montserrat"/>
                <a:cs typeface="Montserrat"/>
                <a:sym typeface="Montserrat"/>
              </a:defRPr>
            </a:lvl9pPr>
          </a:lstStyle>
          <a:p>
            <a:endParaRPr/>
          </a:p>
        </p:txBody>
      </p:sp>
      <p:sp>
        <p:nvSpPr>
          <p:cNvPr id="227" name="Google Shape;227;p21"/>
          <p:cNvSpPr txBox="1">
            <a:spLocks noGrp="1"/>
          </p:cNvSpPr>
          <p:nvPr>
            <p:ph type="title" idx="6" hasCustomPrompt="1"/>
          </p:nvPr>
        </p:nvSpPr>
        <p:spPr>
          <a:xfrm>
            <a:off x="4911513" y="2974375"/>
            <a:ext cx="3246600" cy="686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1pPr>
            <a:lvl2pPr lvl="1"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2pPr>
            <a:lvl3pPr lvl="2"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3pPr>
            <a:lvl4pPr lvl="3"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4pPr>
            <a:lvl5pPr lvl="4"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5pPr>
            <a:lvl6pPr lvl="5"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6pPr>
            <a:lvl7pPr lvl="6"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7pPr>
            <a:lvl8pPr lvl="7"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8pPr>
            <a:lvl9pPr lvl="8"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28"/>
        <p:cNvGrpSpPr/>
        <p:nvPr/>
      </p:nvGrpSpPr>
      <p:grpSpPr>
        <a:xfrm>
          <a:off x="0" y="0"/>
          <a:ext cx="0" cy="0"/>
          <a:chOff x="0" y="0"/>
          <a:chExt cx="0" cy="0"/>
        </a:xfrm>
      </p:grpSpPr>
      <p:sp>
        <p:nvSpPr>
          <p:cNvPr id="229" name="Google Shape;229;p22"/>
          <p:cNvSpPr/>
          <p:nvPr/>
        </p:nvSpPr>
        <p:spPr>
          <a:xfrm flipH="1">
            <a:off x="5456711" y="3891514"/>
            <a:ext cx="3713947" cy="1887670"/>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7883629">
            <a:off x="-1594413" y="3466279"/>
            <a:ext cx="3851968" cy="2894203"/>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rot="10800000">
            <a:off x="-2090800" y="3030994"/>
            <a:ext cx="3367925" cy="2508350"/>
          </a:xfrm>
          <a:custGeom>
            <a:avLst/>
            <a:gdLst/>
            <a:ahLst/>
            <a:cxnLst/>
            <a:rect l="l" t="t" r="r" b="b"/>
            <a:pathLst>
              <a:path w="134717" h="100334" extrusionOk="0">
                <a:moveTo>
                  <a:pt x="0" y="0"/>
                </a:moveTo>
                <a:cubicBezTo>
                  <a:pt x="5867" y="8803"/>
                  <a:pt x="10445" y="18586"/>
                  <a:pt x="17473" y="26493"/>
                </a:cubicBezTo>
                <a:cubicBezTo>
                  <a:pt x="41141" y="53121"/>
                  <a:pt x="70904" y="75742"/>
                  <a:pt x="103715" y="89624"/>
                </a:cubicBezTo>
                <a:cubicBezTo>
                  <a:pt x="113784" y="93884"/>
                  <a:pt x="123784" y="100334"/>
                  <a:pt x="134717" y="100334"/>
                </a:cubicBezTo>
              </a:path>
            </a:pathLst>
          </a:custGeom>
          <a:noFill/>
          <a:ln w="19050" cap="flat" cmpd="sng">
            <a:solidFill>
              <a:srgbClr val="0258A1"/>
            </a:solidFill>
            <a:prstDash val="solid"/>
            <a:round/>
            <a:headEnd type="none" w="med" len="med"/>
            <a:tailEnd type="none" w="med" len="med"/>
          </a:ln>
        </p:spPr>
      </p:sp>
      <p:sp>
        <p:nvSpPr>
          <p:cNvPr id="232" name="Google Shape;232;p22"/>
          <p:cNvSpPr/>
          <p:nvPr/>
        </p:nvSpPr>
        <p:spPr>
          <a:xfrm flipH="1">
            <a:off x="6962125" y="4118192"/>
            <a:ext cx="2395600" cy="1762651"/>
          </a:xfrm>
          <a:custGeom>
            <a:avLst/>
            <a:gdLst/>
            <a:ahLst/>
            <a:cxnLst/>
            <a:rect l="l" t="t" r="r" b="b"/>
            <a:pathLst>
              <a:path w="95824" h="71587" extrusionOk="0">
                <a:moveTo>
                  <a:pt x="0" y="0"/>
                </a:moveTo>
                <a:cubicBezTo>
                  <a:pt x="4285" y="8569"/>
                  <a:pt x="12329" y="16139"/>
                  <a:pt x="21419" y="19165"/>
                </a:cubicBezTo>
                <a:cubicBezTo>
                  <a:pt x="30023" y="22029"/>
                  <a:pt x="39678" y="19787"/>
                  <a:pt x="48476" y="21984"/>
                </a:cubicBezTo>
                <a:cubicBezTo>
                  <a:pt x="57453" y="24225"/>
                  <a:pt x="65057" y="30317"/>
                  <a:pt x="72713" y="35512"/>
                </a:cubicBezTo>
                <a:cubicBezTo>
                  <a:pt x="81114" y="41213"/>
                  <a:pt x="89418" y="49336"/>
                  <a:pt x="91878" y="59186"/>
                </a:cubicBezTo>
                <a:cubicBezTo>
                  <a:pt x="92929" y="63395"/>
                  <a:pt x="91486" y="71587"/>
                  <a:pt x="95824" y="71587"/>
                </a:cubicBezTo>
              </a:path>
            </a:pathLst>
          </a:custGeom>
          <a:noFill/>
          <a:ln w="19050" cap="flat" cmpd="sng">
            <a:solidFill>
              <a:srgbClr val="E94A4E"/>
            </a:solidFill>
            <a:prstDash val="solid"/>
            <a:round/>
            <a:headEnd type="none" w="med" len="med"/>
            <a:tailEnd type="none" w="med" len="med"/>
          </a:ln>
        </p:spPr>
      </p:sp>
      <p:sp>
        <p:nvSpPr>
          <p:cNvPr id="233" name="Google Shape;233;p22"/>
          <p:cNvSpPr/>
          <p:nvPr/>
        </p:nvSpPr>
        <p:spPr>
          <a:xfrm rot="10800000" flipH="1">
            <a:off x="8183115" y="4638094"/>
            <a:ext cx="422600" cy="1443420"/>
          </a:xfrm>
          <a:custGeom>
            <a:avLst/>
            <a:gdLst/>
            <a:ahLst/>
            <a:cxnLst/>
            <a:rect l="l" t="t" r="r" b="b"/>
            <a:pathLst>
              <a:path w="16904" h="58622" extrusionOk="0">
                <a:moveTo>
                  <a:pt x="13351" y="0"/>
                </a:moveTo>
                <a:cubicBezTo>
                  <a:pt x="9511" y="1281"/>
                  <a:pt x="4322" y="1142"/>
                  <a:pt x="2077" y="4510"/>
                </a:cubicBezTo>
                <a:cubicBezTo>
                  <a:pt x="-225" y="7964"/>
                  <a:pt x="-363" y="12973"/>
                  <a:pt x="950" y="16910"/>
                </a:cubicBezTo>
                <a:cubicBezTo>
                  <a:pt x="3178" y="23591"/>
                  <a:pt x="14787" y="24660"/>
                  <a:pt x="16169" y="31566"/>
                </a:cubicBezTo>
                <a:cubicBezTo>
                  <a:pt x="17425" y="37841"/>
                  <a:pt x="16595" y="44523"/>
                  <a:pt x="15042" y="50731"/>
                </a:cubicBezTo>
                <a:cubicBezTo>
                  <a:pt x="14364" y="53441"/>
                  <a:pt x="10250" y="56645"/>
                  <a:pt x="12223" y="58622"/>
                </a:cubicBezTo>
              </a:path>
            </a:pathLst>
          </a:custGeom>
          <a:noFill/>
          <a:ln w="19050" cap="flat" cmpd="sng">
            <a:solidFill>
              <a:srgbClr val="E94A4E"/>
            </a:solidFill>
            <a:prstDash val="solid"/>
            <a:round/>
            <a:headEnd type="none" w="med" len="med"/>
            <a:tailEnd type="none" w="med" len="med"/>
          </a:ln>
        </p:spPr>
      </p:sp>
      <p:sp>
        <p:nvSpPr>
          <p:cNvPr id="234" name="Google Shape;234;p22"/>
          <p:cNvSpPr txBox="1">
            <a:spLocks noGrp="1"/>
          </p:cNvSpPr>
          <p:nvPr>
            <p:ph type="title"/>
          </p:nvPr>
        </p:nvSpPr>
        <p:spPr>
          <a:xfrm>
            <a:off x="5105400" y="2074650"/>
            <a:ext cx="3318600" cy="11607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rgbClr val="E94A4E"/>
              </a:buClr>
              <a:buSzPts val="3600"/>
              <a:buFont typeface="Kanit"/>
              <a:buNone/>
              <a:defRPr sz="5000" b="1">
                <a:solidFill>
                  <a:srgbClr val="E94A4E"/>
                </a:solidFill>
                <a:latin typeface="Kanit"/>
                <a:ea typeface="Kanit"/>
                <a:cs typeface="Kanit"/>
                <a:sym typeface="Kanit"/>
              </a:defRPr>
            </a:lvl1pPr>
            <a:lvl2pPr lvl="1"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2pPr>
            <a:lvl3pPr lvl="2"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3pPr>
            <a:lvl4pPr lvl="3"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4pPr>
            <a:lvl5pPr lvl="4"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5pPr>
            <a:lvl6pPr lvl="5"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6pPr>
            <a:lvl7pPr lvl="6"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7pPr>
            <a:lvl8pPr lvl="7"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8pPr>
            <a:lvl9pPr lvl="8" algn="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9pPr>
          </a:lstStyle>
          <a:p>
            <a:endParaRPr/>
          </a:p>
        </p:txBody>
      </p:sp>
      <p:sp>
        <p:nvSpPr>
          <p:cNvPr id="235" name="Google Shape;235;p22"/>
          <p:cNvSpPr txBox="1">
            <a:spLocks noGrp="1"/>
          </p:cNvSpPr>
          <p:nvPr>
            <p:ph type="title" idx="2" hasCustomPrompt="1"/>
          </p:nvPr>
        </p:nvSpPr>
        <p:spPr>
          <a:xfrm>
            <a:off x="7166925" y="1019175"/>
            <a:ext cx="839400" cy="733500"/>
          </a:xfrm>
          <a:prstGeom prst="rect">
            <a:avLst/>
          </a:prstGeom>
          <a:solidFill>
            <a:srgbClr val="E94A4E"/>
          </a:solidFill>
        </p:spPr>
        <p:txBody>
          <a:bodyPr spcFirstLastPara="1" wrap="square" lIns="91425" tIns="91425" rIns="91425" bIns="91425" anchor="ctr" anchorCtr="0">
            <a:normAutofit/>
          </a:bodyPr>
          <a:lstStyle>
            <a:lvl1pPr lvl="0" rtl="0">
              <a:spcBef>
                <a:spcPts val="0"/>
              </a:spcBef>
              <a:spcAft>
                <a:spcPts val="0"/>
              </a:spcAft>
              <a:buClr>
                <a:srgbClr val="E94A4E"/>
              </a:buClr>
              <a:buSzPts val="4800"/>
              <a:buFont typeface="Kanit"/>
              <a:buNone/>
              <a:defRPr sz="4800" b="1">
                <a:solidFill>
                  <a:srgbClr val="E3F1FE"/>
                </a:solidFill>
                <a:latin typeface="Kanit"/>
                <a:ea typeface="Kanit"/>
                <a:cs typeface="Kanit"/>
                <a:sym typeface="Kanit"/>
              </a:defRPr>
            </a:lvl1pPr>
            <a:lvl2pPr lvl="1"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2pPr>
            <a:lvl3pPr lvl="2"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3pPr>
            <a:lvl4pPr lvl="3"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4pPr>
            <a:lvl5pPr lvl="4"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5pPr>
            <a:lvl6pPr lvl="5"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6pPr>
            <a:lvl7pPr lvl="6"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7pPr>
            <a:lvl8pPr lvl="7"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8pPr>
            <a:lvl9pPr lvl="8"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9pPr>
          </a:lstStyle>
          <a:p>
            <a:r>
              <a:t>xx%</a:t>
            </a:r>
          </a:p>
        </p:txBody>
      </p:sp>
      <p:sp>
        <p:nvSpPr>
          <p:cNvPr id="236" name="Google Shape;236;p22"/>
          <p:cNvSpPr txBox="1">
            <a:spLocks noGrp="1"/>
          </p:cNvSpPr>
          <p:nvPr>
            <p:ph type="subTitle" idx="1"/>
          </p:nvPr>
        </p:nvSpPr>
        <p:spPr>
          <a:xfrm>
            <a:off x="5707825" y="3209650"/>
            <a:ext cx="2716200" cy="6576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151134" y="3222325"/>
            <a:ext cx="3713947" cy="1916607"/>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2916371">
            <a:off x="6504795" y="-907599"/>
            <a:ext cx="3851968" cy="2894203"/>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990050" y="-563675"/>
            <a:ext cx="3367925" cy="2508350"/>
          </a:xfrm>
          <a:custGeom>
            <a:avLst/>
            <a:gdLst/>
            <a:ahLst/>
            <a:cxnLst/>
            <a:rect l="l" t="t" r="r" b="b"/>
            <a:pathLst>
              <a:path w="134717" h="100334" extrusionOk="0">
                <a:moveTo>
                  <a:pt x="0" y="0"/>
                </a:moveTo>
                <a:cubicBezTo>
                  <a:pt x="5867" y="8803"/>
                  <a:pt x="10445" y="18586"/>
                  <a:pt x="17473" y="26493"/>
                </a:cubicBezTo>
                <a:cubicBezTo>
                  <a:pt x="41141" y="53121"/>
                  <a:pt x="70904" y="75742"/>
                  <a:pt x="103715" y="89624"/>
                </a:cubicBezTo>
                <a:cubicBezTo>
                  <a:pt x="113784" y="93884"/>
                  <a:pt x="123784" y="100334"/>
                  <a:pt x="134717" y="100334"/>
                </a:cubicBezTo>
              </a:path>
            </a:pathLst>
          </a:custGeom>
          <a:noFill/>
          <a:ln w="19050" cap="flat" cmpd="sng">
            <a:solidFill>
              <a:srgbClr val="0258A1"/>
            </a:solidFill>
            <a:prstDash val="solid"/>
            <a:round/>
            <a:headEnd type="none" w="med" len="med"/>
            <a:tailEnd type="none" w="med" len="med"/>
          </a:ln>
        </p:spPr>
      </p:sp>
      <p:sp>
        <p:nvSpPr>
          <p:cNvPr id="22" name="Google Shape;22;p3"/>
          <p:cNvSpPr/>
          <p:nvPr/>
        </p:nvSpPr>
        <p:spPr>
          <a:xfrm>
            <a:off x="-338200" y="3452475"/>
            <a:ext cx="2395600" cy="1789675"/>
          </a:xfrm>
          <a:custGeom>
            <a:avLst/>
            <a:gdLst/>
            <a:ahLst/>
            <a:cxnLst/>
            <a:rect l="l" t="t" r="r" b="b"/>
            <a:pathLst>
              <a:path w="95824" h="71587" extrusionOk="0">
                <a:moveTo>
                  <a:pt x="0" y="0"/>
                </a:moveTo>
                <a:cubicBezTo>
                  <a:pt x="4285" y="8569"/>
                  <a:pt x="12329" y="16139"/>
                  <a:pt x="21419" y="19165"/>
                </a:cubicBezTo>
                <a:cubicBezTo>
                  <a:pt x="30023" y="22029"/>
                  <a:pt x="39678" y="19787"/>
                  <a:pt x="48476" y="21984"/>
                </a:cubicBezTo>
                <a:cubicBezTo>
                  <a:pt x="57453" y="24225"/>
                  <a:pt x="65057" y="30317"/>
                  <a:pt x="72713" y="35512"/>
                </a:cubicBezTo>
                <a:cubicBezTo>
                  <a:pt x="81114" y="41213"/>
                  <a:pt x="89418" y="49336"/>
                  <a:pt x="91878" y="59186"/>
                </a:cubicBezTo>
                <a:cubicBezTo>
                  <a:pt x="92929" y="63395"/>
                  <a:pt x="91486" y="71587"/>
                  <a:pt x="95824" y="71587"/>
                </a:cubicBezTo>
              </a:path>
            </a:pathLst>
          </a:custGeom>
          <a:noFill/>
          <a:ln w="19050" cap="flat" cmpd="sng">
            <a:solidFill>
              <a:srgbClr val="E94A4E"/>
            </a:solidFill>
            <a:prstDash val="solid"/>
            <a:round/>
            <a:headEnd type="none" w="med" len="med"/>
            <a:tailEnd type="none" w="med" len="med"/>
          </a:ln>
        </p:spPr>
      </p:sp>
      <p:sp>
        <p:nvSpPr>
          <p:cNvPr id="23" name="Google Shape;23;p3"/>
          <p:cNvSpPr/>
          <p:nvPr/>
        </p:nvSpPr>
        <p:spPr>
          <a:xfrm>
            <a:off x="648293" y="4037275"/>
            <a:ext cx="422600" cy="1465550"/>
          </a:xfrm>
          <a:custGeom>
            <a:avLst/>
            <a:gdLst/>
            <a:ahLst/>
            <a:cxnLst/>
            <a:rect l="l" t="t" r="r" b="b"/>
            <a:pathLst>
              <a:path w="16904" h="58622" extrusionOk="0">
                <a:moveTo>
                  <a:pt x="13351" y="0"/>
                </a:moveTo>
                <a:cubicBezTo>
                  <a:pt x="9511" y="1281"/>
                  <a:pt x="4322" y="1142"/>
                  <a:pt x="2077" y="4510"/>
                </a:cubicBezTo>
                <a:cubicBezTo>
                  <a:pt x="-225" y="7964"/>
                  <a:pt x="-363" y="12973"/>
                  <a:pt x="950" y="16910"/>
                </a:cubicBezTo>
                <a:cubicBezTo>
                  <a:pt x="3178" y="23591"/>
                  <a:pt x="14787" y="24660"/>
                  <a:pt x="16169" y="31566"/>
                </a:cubicBezTo>
                <a:cubicBezTo>
                  <a:pt x="17425" y="37841"/>
                  <a:pt x="16595" y="44523"/>
                  <a:pt x="15042" y="50731"/>
                </a:cubicBezTo>
                <a:cubicBezTo>
                  <a:pt x="14364" y="53441"/>
                  <a:pt x="10250" y="56645"/>
                  <a:pt x="12223" y="58622"/>
                </a:cubicBezTo>
              </a:path>
            </a:pathLst>
          </a:custGeom>
          <a:noFill/>
          <a:ln w="19050" cap="flat" cmpd="sng">
            <a:solidFill>
              <a:srgbClr val="E94A4E"/>
            </a:solidFill>
            <a:prstDash val="solid"/>
            <a:round/>
            <a:headEnd type="none" w="med" len="med"/>
            <a:tailEnd type="none" w="med" len="med"/>
          </a:ln>
        </p:spPr>
      </p:sp>
      <p:sp>
        <p:nvSpPr>
          <p:cNvPr id="24" name="Google Shape;24;p3"/>
          <p:cNvSpPr txBox="1">
            <a:spLocks noGrp="1"/>
          </p:cNvSpPr>
          <p:nvPr>
            <p:ph type="title"/>
          </p:nvPr>
        </p:nvSpPr>
        <p:spPr>
          <a:xfrm>
            <a:off x="1094225" y="2074650"/>
            <a:ext cx="3477900" cy="1160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E94A4E"/>
              </a:buClr>
              <a:buSzPts val="3600"/>
              <a:buFont typeface="Kanit"/>
              <a:buNone/>
              <a:defRPr sz="5000" b="1">
                <a:solidFill>
                  <a:srgbClr val="E94A4E"/>
                </a:solidFill>
                <a:latin typeface="Kanit"/>
                <a:ea typeface="Kanit"/>
                <a:cs typeface="Kanit"/>
                <a:sym typeface="Kanit"/>
              </a:defRPr>
            </a:lvl1pPr>
            <a:lvl2pPr lvl="1"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2pPr>
            <a:lvl3pPr lvl="2"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3pPr>
            <a:lvl4pPr lvl="3"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4pPr>
            <a:lvl5pPr lvl="4"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5pPr>
            <a:lvl6pPr lvl="5"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6pPr>
            <a:lvl7pPr lvl="6"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7pPr>
            <a:lvl8pPr lvl="7"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8pPr>
            <a:lvl9pPr lvl="8" algn="ctr" rtl="0">
              <a:spcBef>
                <a:spcPts val="0"/>
              </a:spcBef>
              <a:spcAft>
                <a:spcPts val="0"/>
              </a:spcAft>
              <a:buClr>
                <a:srgbClr val="E94A4E"/>
              </a:buClr>
              <a:buSzPts val="3600"/>
              <a:buFont typeface="Kanit"/>
              <a:buNone/>
              <a:defRPr sz="3600" b="1">
                <a:solidFill>
                  <a:srgbClr val="E94A4E"/>
                </a:solidFill>
                <a:latin typeface="Kanit"/>
                <a:ea typeface="Kanit"/>
                <a:cs typeface="Kanit"/>
                <a:sym typeface="Kanit"/>
              </a:defRPr>
            </a:lvl9pPr>
          </a:lstStyle>
          <a:p>
            <a:endParaRPr/>
          </a:p>
        </p:txBody>
      </p:sp>
      <p:sp>
        <p:nvSpPr>
          <p:cNvPr id="25" name="Google Shape;25;p3"/>
          <p:cNvSpPr txBox="1">
            <a:spLocks noGrp="1"/>
          </p:cNvSpPr>
          <p:nvPr>
            <p:ph type="title" idx="2" hasCustomPrompt="1"/>
          </p:nvPr>
        </p:nvSpPr>
        <p:spPr>
          <a:xfrm>
            <a:off x="1458575" y="1019175"/>
            <a:ext cx="839400" cy="733500"/>
          </a:xfrm>
          <a:prstGeom prst="rect">
            <a:avLst/>
          </a:prstGeom>
          <a:solidFill>
            <a:srgbClr val="E94A4E"/>
          </a:solidFill>
        </p:spPr>
        <p:txBody>
          <a:bodyPr spcFirstLastPara="1" wrap="square" lIns="91425" tIns="91425" rIns="91425" bIns="91425" anchor="ctr" anchorCtr="0">
            <a:normAutofit/>
          </a:bodyPr>
          <a:lstStyle>
            <a:lvl1pPr lvl="0" rtl="0">
              <a:spcBef>
                <a:spcPts val="0"/>
              </a:spcBef>
              <a:spcAft>
                <a:spcPts val="0"/>
              </a:spcAft>
              <a:buClr>
                <a:srgbClr val="E94A4E"/>
              </a:buClr>
              <a:buSzPts val="4800"/>
              <a:buFont typeface="Kanit"/>
              <a:buNone/>
              <a:defRPr sz="4800" b="1">
                <a:solidFill>
                  <a:srgbClr val="E3F1FE"/>
                </a:solidFill>
                <a:latin typeface="Kanit"/>
                <a:ea typeface="Kanit"/>
                <a:cs typeface="Kanit"/>
                <a:sym typeface="Kanit"/>
              </a:defRPr>
            </a:lvl1pPr>
            <a:lvl2pPr lvl="1"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2pPr>
            <a:lvl3pPr lvl="2"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3pPr>
            <a:lvl4pPr lvl="3"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4pPr>
            <a:lvl5pPr lvl="4"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5pPr>
            <a:lvl6pPr lvl="5"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6pPr>
            <a:lvl7pPr lvl="6"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7pPr>
            <a:lvl8pPr lvl="7"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8pPr>
            <a:lvl9pPr lvl="8" algn="ctr" rtl="0">
              <a:spcBef>
                <a:spcPts val="0"/>
              </a:spcBef>
              <a:spcAft>
                <a:spcPts val="0"/>
              </a:spcAft>
              <a:buClr>
                <a:srgbClr val="E94A4E"/>
              </a:buClr>
              <a:buSzPts val="4800"/>
              <a:buFont typeface="Kanit"/>
              <a:buNone/>
              <a:defRPr sz="4800" b="1">
                <a:solidFill>
                  <a:srgbClr val="E94A4E"/>
                </a:solidFill>
                <a:latin typeface="Kanit"/>
                <a:ea typeface="Kanit"/>
                <a:cs typeface="Kanit"/>
                <a:sym typeface="Kanit"/>
              </a:defRPr>
            </a:lvl9pPr>
          </a:lstStyle>
          <a:p>
            <a:r>
              <a:t>xx%</a:t>
            </a:r>
          </a:p>
        </p:txBody>
      </p:sp>
      <p:sp>
        <p:nvSpPr>
          <p:cNvPr id="26" name="Google Shape;26;p3"/>
          <p:cNvSpPr txBox="1">
            <a:spLocks noGrp="1"/>
          </p:cNvSpPr>
          <p:nvPr>
            <p:ph type="subTitle" idx="1"/>
          </p:nvPr>
        </p:nvSpPr>
        <p:spPr>
          <a:xfrm>
            <a:off x="1094225" y="3438250"/>
            <a:ext cx="2993100" cy="609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4722325" y="960838"/>
            <a:ext cx="3573600" cy="7434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39" name="Google Shape;239;p23"/>
          <p:cNvSpPr txBox="1">
            <a:spLocks noGrp="1"/>
          </p:cNvSpPr>
          <p:nvPr>
            <p:ph type="subTitle" idx="1"/>
          </p:nvPr>
        </p:nvSpPr>
        <p:spPr>
          <a:xfrm>
            <a:off x="4722325" y="1586163"/>
            <a:ext cx="3573600" cy="2596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1"/>
              </a:buClr>
              <a:buSzPts val="1400"/>
              <a:buFont typeface="Montserrat"/>
              <a:buChar char="●"/>
              <a:defRPr sz="1400">
                <a:solidFill>
                  <a:srgbClr val="0258A1"/>
                </a:solidFill>
                <a:latin typeface="Montserrat"/>
                <a:ea typeface="Montserrat"/>
                <a:cs typeface="Montserrat"/>
                <a:sym typeface="Montserrat"/>
              </a:defRPr>
            </a:lvl1pPr>
            <a:lvl2pPr lvl="1">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lvl="2">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lvl="3">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lvl="4">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lvl="5">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lvl="6">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lvl="7">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lvl="8">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a:endParaRPr/>
          </a:p>
        </p:txBody>
      </p:sp>
      <p:sp>
        <p:nvSpPr>
          <p:cNvPr id="240" name="Google Shape;240;p23"/>
          <p:cNvSpPr/>
          <p:nvPr/>
        </p:nvSpPr>
        <p:spPr>
          <a:xfrm rot="5400000" flipH="1">
            <a:off x="-1325411" y="1159939"/>
            <a:ext cx="3391088" cy="740246"/>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rot="4955450">
            <a:off x="7700428" y="72859"/>
            <a:ext cx="2498845" cy="1405402"/>
          </a:xfrm>
          <a:custGeom>
            <a:avLst/>
            <a:gdLst/>
            <a:ahLst/>
            <a:cxnLst/>
            <a:rect l="l" t="t" r="r" b="b"/>
            <a:pathLst>
              <a:path w="60828" h="34213" extrusionOk="0">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0" y="-331850"/>
            <a:ext cx="937500" cy="1952750"/>
          </a:xfrm>
          <a:custGeom>
            <a:avLst/>
            <a:gdLst/>
            <a:ahLst/>
            <a:cxnLst/>
            <a:rect l="l" t="t" r="r" b="b"/>
            <a:pathLst>
              <a:path w="37500" h="78110" extrusionOk="0">
                <a:moveTo>
                  <a:pt x="13784" y="0"/>
                </a:moveTo>
                <a:cubicBezTo>
                  <a:pt x="9594" y="8385"/>
                  <a:pt x="9691" y="20581"/>
                  <a:pt x="15316" y="28079"/>
                </a:cubicBezTo>
                <a:cubicBezTo>
                  <a:pt x="21599" y="36454"/>
                  <a:pt x="35971" y="40153"/>
                  <a:pt x="37268" y="50542"/>
                </a:cubicBezTo>
                <a:cubicBezTo>
                  <a:pt x="38196" y="57974"/>
                  <a:pt x="35091" y="66978"/>
                  <a:pt x="29100" y="71473"/>
                </a:cubicBezTo>
                <a:cubicBezTo>
                  <a:pt x="21142" y="77444"/>
                  <a:pt x="9949" y="78110"/>
                  <a:pt x="0" y="78110"/>
                </a:cubicBezTo>
              </a:path>
            </a:pathLst>
          </a:custGeom>
          <a:noFill/>
          <a:ln w="19050" cap="flat" cmpd="sng">
            <a:solidFill>
              <a:srgbClr val="E94A4E"/>
            </a:solidFill>
            <a:prstDash val="solid"/>
            <a:round/>
            <a:headEnd type="none" w="med" len="med"/>
            <a:tailEnd type="none" w="med" len="med"/>
          </a:ln>
        </p:spPr>
      </p:sp>
      <p:sp>
        <p:nvSpPr>
          <p:cNvPr id="243" name="Google Shape;243;p23"/>
          <p:cNvSpPr/>
          <p:nvPr/>
        </p:nvSpPr>
        <p:spPr>
          <a:xfrm>
            <a:off x="852540" y="-255250"/>
            <a:ext cx="370125" cy="1097600"/>
          </a:xfrm>
          <a:custGeom>
            <a:avLst/>
            <a:gdLst/>
            <a:ahLst/>
            <a:cxnLst/>
            <a:rect l="l" t="t" r="r" b="b"/>
            <a:pathLst>
              <a:path w="14805" h="43904" extrusionOk="0">
                <a:moveTo>
                  <a:pt x="2656" y="43904"/>
                </a:moveTo>
                <a:cubicBezTo>
                  <a:pt x="9162" y="42279"/>
                  <a:pt x="16026" y="34073"/>
                  <a:pt x="14398" y="27568"/>
                </a:cubicBezTo>
                <a:cubicBezTo>
                  <a:pt x="13049" y="22178"/>
                  <a:pt x="4969" y="21292"/>
                  <a:pt x="1634" y="16847"/>
                </a:cubicBezTo>
                <a:cubicBezTo>
                  <a:pt x="-1761" y="12322"/>
                  <a:pt x="1145" y="5059"/>
                  <a:pt x="3677" y="0"/>
                </a:cubicBezTo>
              </a:path>
            </a:pathLst>
          </a:custGeom>
          <a:noFill/>
          <a:ln w="19050" cap="flat" cmpd="sng">
            <a:solidFill>
              <a:srgbClr val="E94A4E"/>
            </a:solidFill>
            <a:prstDash val="solid"/>
            <a:round/>
            <a:headEnd type="none" w="med" len="med"/>
            <a:tailEnd type="none" w="med" len="med"/>
          </a:ln>
        </p:spPr>
      </p:sp>
      <p:sp>
        <p:nvSpPr>
          <p:cNvPr id="244" name="Google Shape;244;p23"/>
          <p:cNvSpPr/>
          <p:nvPr/>
        </p:nvSpPr>
        <p:spPr>
          <a:xfrm>
            <a:off x="8383202" y="-497750"/>
            <a:ext cx="1316700" cy="2935500"/>
          </a:xfrm>
          <a:custGeom>
            <a:avLst/>
            <a:gdLst/>
            <a:ahLst/>
            <a:cxnLst/>
            <a:rect l="l" t="t" r="r" b="b"/>
            <a:pathLst>
              <a:path w="52668" h="117420" extrusionOk="0">
                <a:moveTo>
                  <a:pt x="17442" y="0"/>
                </a:moveTo>
                <a:cubicBezTo>
                  <a:pt x="12755" y="4687"/>
                  <a:pt x="6780" y="8713"/>
                  <a:pt x="4169" y="14805"/>
                </a:cubicBezTo>
                <a:cubicBezTo>
                  <a:pt x="-800" y="26396"/>
                  <a:pt x="-935" y="40349"/>
                  <a:pt x="2126" y="52583"/>
                </a:cubicBezTo>
                <a:cubicBezTo>
                  <a:pt x="5236" y="65013"/>
                  <a:pt x="12469" y="76704"/>
                  <a:pt x="21526" y="85767"/>
                </a:cubicBezTo>
                <a:cubicBezTo>
                  <a:pt x="26939" y="91184"/>
                  <a:pt x="35119" y="93573"/>
                  <a:pt x="39905" y="99551"/>
                </a:cubicBezTo>
                <a:cubicBezTo>
                  <a:pt x="44479" y="105265"/>
                  <a:pt x="46122" y="114144"/>
                  <a:pt x="52668" y="117420"/>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245"/>
        <p:cNvGrpSpPr/>
        <p:nvPr/>
      </p:nvGrpSpPr>
      <p:grpSpPr>
        <a:xfrm>
          <a:off x="0" y="0"/>
          <a:ext cx="0" cy="0"/>
          <a:chOff x="0" y="0"/>
          <a:chExt cx="0" cy="0"/>
        </a:xfrm>
      </p:grpSpPr>
      <p:sp>
        <p:nvSpPr>
          <p:cNvPr id="246" name="Google Shape;246;p24"/>
          <p:cNvSpPr txBox="1">
            <a:spLocks noGrp="1"/>
          </p:cNvSpPr>
          <p:nvPr>
            <p:ph type="title"/>
          </p:nvPr>
        </p:nvSpPr>
        <p:spPr>
          <a:xfrm>
            <a:off x="713225" y="539500"/>
            <a:ext cx="7717500" cy="727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47" name="Google Shape;247;p24"/>
          <p:cNvSpPr txBox="1">
            <a:spLocks noGrp="1"/>
          </p:cNvSpPr>
          <p:nvPr>
            <p:ph type="subTitle" idx="1"/>
          </p:nvPr>
        </p:nvSpPr>
        <p:spPr>
          <a:xfrm>
            <a:off x="713225" y="1442200"/>
            <a:ext cx="3294300" cy="3166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1400"/>
              <a:buFont typeface="Montserrat"/>
              <a:buChar char="●"/>
              <a:defRPr sz="1400">
                <a:solidFill>
                  <a:srgbClr val="0258A1"/>
                </a:solidFill>
                <a:latin typeface="Montserrat"/>
                <a:ea typeface="Montserrat"/>
                <a:cs typeface="Montserrat"/>
                <a:sym typeface="Montserrat"/>
              </a:defRPr>
            </a:lvl1pPr>
            <a:lvl2pPr lvl="1"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lvl="2"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lvl="3"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lvl="4"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lvl="5"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lvl="6"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lvl="7"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lvl="8"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a:endParaRPr/>
          </a:p>
        </p:txBody>
      </p:sp>
      <p:sp>
        <p:nvSpPr>
          <p:cNvPr id="248" name="Google Shape;248;p24"/>
          <p:cNvSpPr/>
          <p:nvPr/>
        </p:nvSpPr>
        <p:spPr>
          <a:xfrm flipH="1">
            <a:off x="5364950" y="-590525"/>
            <a:ext cx="3875469" cy="1181055"/>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3290925" y="4532375"/>
            <a:ext cx="1987475" cy="147880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6687825" y="-599850"/>
            <a:ext cx="3063125" cy="1212475"/>
          </a:xfrm>
          <a:custGeom>
            <a:avLst/>
            <a:gdLst/>
            <a:ahLst/>
            <a:cxnLst/>
            <a:rect l="l" t="t" r="r" b="b"/>
            <a:pathLst>
              <a:path w="122525" h="48499" extrusionOk="0">
                <a:moveTo>
                  <a:pt x="0" y="0"/>
                </a:moveTo>
                <a:cubicBezTo>
                  <a:pt x="3004" y="10514"/>
                  <a:pt x="4741" y="22231"/>
                  <a:pt x="11742" y="30631"/>
                </a:cubicBezTo>
                <a:cubicBezTo>
                  <a:pt x="14919" y="34442"/>
                  <a:pt x="20067" y="36071"/>
                  <a:pt x="24505" y="38289"/>
                </a:cubicBezTo>
                <a:cubicBezTo>
                  <a:pt x="41456" y="46763"/>
                  <a:pt x="62351" y="45097"/>
                  <a:pt x="81173" y="42883"/>
                </a:cubicBezTo>
                <a:cubicBezTo>
                  <a:pt x="88321" y="42042"/>
                  <a:pt x="95473" y="39439"/>
                  <a:pt x="102615" y="40331"/>
                </a:cubicBezTo>
                <a:cubicBezTo>
                  <a:pt x="109733" y="41220"/>
                  <a:pt x="116110" y="45288"/>
                  <a:pt x="122525" y="48499"/>
                </a:cubicBezTo>
              </a:path>
            </a:pathLst>
          </a:custGeom>
          <a:noFill/>
          <a:ln w="19050" cap="flat" cmpd="sng">
            <a:solidFill>
              <a:srgbClr val="E94A4E"/>
            </a:solidFill>
            <a:prstDash val="solid"/>
            <a:round/>
            <a:headEnd type="none" w="med" len="med"/>
            <a:tailEnd type="none" w="med" len="med"/>
          </a:ln>
        </p:spPr>
      </p:sp>
      <p:sp>
        <p:nvSpPr>
          <p:cNvPr id="251" name="Google Shape;251;p24"/>
          <p:cNvSpPr/>
          <p:nvPr/>
        </p:nvSpPr>
        <p:spPr>
          <a:xfrm>
            <a:off x="3114175" y="4869506"/>
            <a:ext cx="2769575" cy="907250"/>
          </a:xfrm>
          <a:custGeom>
            <a:avLst/>
            <a:gdLst/>
            <a:ahLst/>
            <a:cxnLst/>
            <a:rect l="l" t="t" r="r" b="b"/>
            <a:pathLst>
              <a:path w="110783" h="36290" extrusionOk="0">
                <a:moveTo>
                  <a:pt x="0" y="26590"/>
                </a:moveTo>
                <a:cubicBezTo>
                  <a:pt x="8890" y="17700"/>
                  <a:pt x="17427" y="7264"/>
                  <a:pt x="29100" y="2596"/>
                </a:cubicBezTo>
                <a:cubicBezTo>
                  <a:pt x="42419" y="-2730"/>
                  <a:pt x="58376" y="1633"/>
                  <a:pt x="71984" y="6169"/>
                </a:cubicBezTo>
                <a:cubicBezTo>
                  <a:pt x="83091" y="9871"/>
                  <a:pt x="92931" y="17183"/>
                  <a:pt x="101594" y="25058"/>
                </a:cubicBezTo>
                <a:cubicBezTo>
                  <a:pt x="105173" y="28312"/>
                  <a:pt x="110783" y="31453"/>
                  <a:pt x="110783" y="36290"/>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5_1_1">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5066000" y="1758750"/>
            <a:ext cx="2986800" cy="798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54" name="Google Shape;254;p25"/>
          <p:cNvSpPr/>
          <p:nvPr/>
        </p:nvSpPr>
        <p:spPr>
          <a:xfrm flipH="1">
            <a:off x="5364950" y="-590525"/>
            <a:ext cx="3875469" cy="1181055"/>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a:off x="3290925" y="4532375"/>
            <a:ext cx="1987475" cy="147880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6687825" y="-599850"/>
            <a:ext cx="3063125" cy="1212475"/>
          </a:xfrm>
          <a:custGeom>
            <a:avLst/>
            <a:gdLst/>
            <a:ahLst/>
            <a:cxnLst/>
            <a:rect l="l" t="t" r="r" b="b"/>
            <a:pathLst>
              <a:path w="122525" h="48499" extrusionOk="0">
                <a:moveTo>
                  <a:pt x="0" y="0"/>
                </a:moveTo>
                <a:cubicBezTo>
                  <a:pt x="3004" y="10514"/>
                  <a:pt x="4741" y="22231"/>
                  <a:pt x="11742" y="30631"/>
                </a:cubicBezTo>
                <a:cubicBezTo>
                  <a:pt x="14919" y="34442"/>
                  <a:pt x="20067" y="36071"/>
                  <a:pt x="24505" y="38289"/>
                </a:cubicBezTo>
                <a:cubicBezTo>
                  <a:pt x="41456" y="46763"/>
                  <a:pt x="62351" y="45097"/>
                  <a:pt x="81173" y="42883"/>
                </a:cubicBezTo>
                <a:cubicBezTo>
                  <a:pt x="88321" y="42042"/>
                  <a:pt x="95473" y="39439"/>
                  <a:pt x="102615" y="40331"/>
                </a:cubicBezTo>
                <a:cubicBezTo>
                  <a:pt x="109733" y="41220"/>
                  <a:pt x="116110" y="45288"/>
                  <a:pt x="122525" y="48499"/>
                </a:cubicBezTo>
              </a:path>
            </a:pathLst>
          </a:custGeom>
          <a:noFill/>
          <a:ln w="19050" cap="flat" cmpd="sng">
            <a:solidFill>
              <a:srgbClr val="E94A4E"/>
            </a:solidFill>
            <a:prstDash val="solid"/>
            <a:round/>
            <a:headEnd type="none" w="med" len="med"/>
            <a:tailEnd type="none" w="med" len="med"/>
          </a:ln>
        </p:spPr>
      </p:sp>
      <p:sp>
        <p:nvSpPr>
          <p:cNvPr id="257" name="Google Shape;257;p25"/>
          <p:cNvSpPr/>
          <p:nvPr/>
        </p:nvSpPr>
        <p:spPr>
          <a:xfrm>
            <a:off x="3114175" y="4869506"/>
            <a:ext cx="2769575" cy="907250"/>
          </a:xfrm>
          <a:custGeom>
            <a:avLst/>
            <a:gdLst/>
            <a:ahLst/>
            <a:cxnLst/>
            <a:rect l="l" t="t" r="r" b="b"/>
            <a:pathLst>
              <a:path w="110783" h="36290" extrusionOk="0">
                <a:moveTo>
                  <a:pt x="0" y="26590"/>
                </a:moveTo>
                <a:cubicBezTo>
                  <a:pt x="8890" y="17700"/>
                  <a:pt x="17427" y="7264"/>
                  <a:pt x="29100" y="2596"/>
                </a:cubicBezTo>
                <a:cubicBezTo>
                  <a:pt x="42419" y="-2730"/>
                  <a:pt x="58376" y="1633"/>
                  <a:pt x="71984" y="6169"/>
                </a:cubicBezTo>
                <a:cubicBezTo>
                  <a:pt x="83091" y="9871"/>
                  <a:pt x="92931" y="17183"/>
                  <a:pt x="101594" y="25058"/>
                </a:cubicBezTo>
                <a:cubicBezTo>
                  <a:pt x="105173" y="28312"/>
                  <a:pt x="110783" y="31453"/>
                  <a:pt x="110783" y="36290"/>
                </a:cubicBezTo>
              </a:path>
            </a:pathLst>
          </a:custGeom>
          <a:noFill/>
          <a:ln w="19050" cap="flat" cmpd="sng">
            <a:solidFill>
              <a:srgbClr val="0258A1"/>
            </a:solidFill>
            <a:prstDash val="solid"/>
            <a:round/>
            <a:headEnd type="none" w="med" len="med"/>
            <a:tailEnd type="none" w="med" len="med"/>
          </a:ln>
        </p:spPr>
      </p:sp>
      <p:sp>
        <p:nvSpPr>
          <p:cNvPr id="258" name="Google Shape;258;p25"/>
          <p:cNvSpPr txBox="1">
            <a:spLocks noGrp="1"/>
          </p:cNvSpPr>
          <p:nvPr>
            <p:ph type="subTitle" idx="1"/>
          </p:nvPr>
        </p:nvSpPr>
        <p:spPr>
          <a:xfrm>
            <a:off x="5066000" y="2445600"/>
            <a:ext cx="2986800" cy="1271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5_1_1_1">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5066000" y="1758750"/>
            <a:ext cx="2986800" cy="7989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61" name="Google Shape;261;p26"/>
          <p:cNvSpPr/>
          <p:nvPr/>
        </p:nvSpPr>
        <p:spPr>
          <a:xfrm rot="10800000">
            <a:off x="5291400" y="4177145"/>
            <a:ext cx="3875469" cy="1181055"/>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10800000" flipH="1">
            <a:off x="6614275" y="4155050"/>
            <a:ext cx="3063125" cy="1212475"/>
          </a:xfrm>
          <a:custGeom>
            <a:avLst/>
            <a:gdLst/>
            <a:ahLst/>
            <a:cxnLst/>
            <a:rect l="l" t="t" r="r" b="b"/>
            <a:pathLst>
              <a:path w="122525" h="48499" extrusionOk="0">
                <a:moveTo>
                  <a:pt x="0" y="0"/>
                </a:moveTo>
                <a:cubicBezTo>
                  <a:pt x="3004" y="10514"/>
                  <a:pt x="4741" y="22231"/>
                  <a:pt x="11742" y="30631"/>
                </a:cubicBezTo>
                <a:cubicBezTo>
                  <a:pt x="14919" y="34442"/>
                  <a:pt x="20067" y="36071"/>
                  <a:pt x="24505" y="38289"/>
                </a:cubicBezTo>
                <a:cubicBezTo>
                  <a:pt x="41456" y="46763"/>
                  <a:pt x="62351" y="45097"/>
                  <a:pt x="81173" y="42883"/>
                </a:cubicBezTo>
                <a:cubicBezTo>
                  <a:pt x="88321" y="42042"/>
                  <a:pt x="95473" y="39439"/>
                  <a:pt x="102615" y="40331"/>
                </a:cubicBezTo>
                <a:cubicBezTo>
                  <a:pt x="109733" y="41220"/>
                  <a:pt x="116110" y="45288"/>
                  <a:pt x="122525" y="48499"/>
                </a:cubicBezTo>
              </a:path>
            </a:pathLst>
          </a:custGeom>
          <a:noFill/>
          <a:ln w="19050" cap="flat" cmpd="sng">
            <a:solidFill>
              <a:srgbClr val="E94A4E"/>
            </a:solidFill>
            <a:prstDash val="solid"/>
            <a:round/>
            <a:headEnd type="none" w="med" len="med"/>
            <a:tailEnd type="none" w="med" len="med"/>
          </a:ln>
        </p:spPr>
      </p:sp>
      <p:sp>
        <p:nvSpPr>
          <p:cNvPr id="263" name="Google Shape;263;p26"/>
          <p:cNvSpPr txBox="1">
            <a:spLocks noGrp="1"/>
          </p:cNvSpPr>
          <p:nvPr>
            <p:ph type="subTitle" idx="1"/>
          </p:nvPr>
        </p:nvSpPr>
        <p:spPr>
          <a:xfrm>
            <a:off x="5066000" y="2445600"/>
            <a:ext cx="2986800" cy="1029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lumns 1">
  <p:cSld name="CUSTOM_6">
    <p:spTree>
      <p:nvGrpSpPr>
        <p:cNvPr id="1" name="Shape 264"/>
        <p:cNvGrpSpPr/>
        <p:nvPr/>
      </p:nvGrpSpPr>
      <p:grpSpPr>
        <a:xfrm>
          <a:off x="0" y="0"/>
          <a:ext cx="0" cy="0"/>
          <a:chOff x="0" y="0"/>
          <a:chExt cx="0" cy="0"/>
        </a:xfrm>
      </p:grpSpPr>
      <p:sp>
        <p:nvSpPr>
          <p:cNvPr id="265" name="Google Shape;265;p27"/>
          <p:cNvSpPr txBox="1">
            <a:spLocks noGrp="1"/>
          </p:cNvSpPr>
          <p:nvPr>
            <p:ph type="title"/>
          </p:nvPr>
        </p:nvSpPr>
        <p:spPr>
          <a:xfrm>
            <a:off x="713225" y="539500"/>
            <a:ext cx="7717500" cy="8007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66" name="Google Shape;266;p27"/>
          <p:cNvSpPr txBox="1">
            <a:spLocks noGrp="1"/>
          </p:cNvSpPr>
          <p:nvPr>
            <p:ph type="subTitle" idx="1"/>
          </p:nvPr>
        </p:nvSpPr>
        <p:spPr>
          <a:xfrm>
            <a:off x="1610813" y="1544325"/>
            <a:ext cx="2550900" cy="680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267" name="Google Shape;267;p27"/>
          <p:cNvSpPr txBox="1">
            <a:spLocks noGrp="1"/>
          </p:cNvSpPr>
          <p:nvPr>
            <p:ph type="subTitle" idx="2"/>
          </p:nvPr>
        </p:nvSpPr>
        <p:spPr>
          <a:xfrm>
            <a:off x="4983288" y="2148875"/>
            <a:ext cx="2548800" cy="2459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268" name="Google Shape;268;p27"/>
          <p:cNvSpPr txBox="1">
            <a:spLocks noGrp="1"/>
          </p:cNvSpPr>
          <p:nvPr>
            <p:ph type="subTitle" idx="3"/>
          </p:nvPr>
        </p:nvSpPr>
        <p:spPr>
          <a:xfrm>
            <a:off x="4982240" y="1544325"/>
            <a:ext cx="2550900" cy="6807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269" name="Google Shape;269;p27"/>
          <p:cNvSpPr txBox="1">
            <a:spLocks noGrp="1"/>
          </p:cNvSpPr>
          <p:nvPr>
            <p:ph type="subTitle" idx="4"/>
          </p:nvPr>
        </p:nvSpPr>
        <p:spPr>
          <a:xfrm>
            <a:off x="1611864" y="2148875"/>
            <a:ext cx="2548800" cy="2459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270" name="Google Shape;270;p27"/>
          <p:cNvSpPr/>
          <p:nvPr/>
        </p:nvSpPr>
        <p:spPr>
          <a:xfrm>
            <a:off x="6265100" y="-1229862"/>
            <a:ext cx="3305811" cy="245973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1545875" y="3747713"/>
            <a:ext cx="3305811" cy="245973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5130725" y="-560450"/>
            <a:ext cx="4543650" cy="2016575"/>
          </a:xfrm>
          <a:custGeom>
            <a:avLst/>
            <a:gdLst/>
            <a:ahLst/>
            <a:cxnLst/>
            <a:rect l="l" t="t" r="r" b="b"/>
            <a:pathLst>
              <a:path w="181746" h="80663" extrusionOk="0">
                <a:moveTo>
                  <a:pt x="0" y="0"/>
                </a:moveTo>
                <a:cubicBezTo>
                  <a:pt x="0" y="10602"/>
                  <a:pt x="2715" y="22625"/>
                  <a:pt x="10211" y="30121"/>
                </a:cubicBezTo>
                <a:cubicBezTo>
                  <a:pt x="14947" y="34857"/>
                  <a:pt x="21582" y="37685"/>
                  <a:pt x="28079" y="39311"/>
                </a:cubicBezTo>
                <a:cubicBezTo>
                  <a:pt x="39335" y="42128"/>
                  <a:pt x="52022" y="41068"/>
                  <a:pt x="62795" y="36758"/>
                </a:cubicBezTo>
                <a:cubicBezTo>
                  <a:pt x="67319" y="34948"/>
                  <a:pt x="71340" y="31813"/>
                  <a:pt x="76068" y="30632"/>
                </a:cubicBezTo>
                <a:cubicBezTo>
                  <a:pt x="87819" y="27697"/>
                  <a:pt x="100368" y="26086"/>
                  <a:pt x="112315" y="28079"/>
                </a:cubicBezTo>
                <a:cubicBezTo>
                  <a:pt x="140951" y="32856"/>
                  <a:pt x="155784" y="67669"/>
                  <a:pt x="181746" y="80663"/>
                </a:cubicBezTo>
              </a:path>
            </a:pathLst>
          </a:custGeom>
          <a:noFill/>
          <a:ln w="19050" cap="flat" cmpd="sng">
            <a:solidFill>
              <a:srgbClr val="E94A4E"/>
            </a:solidFill>
            <a:prstDash val="solid"/>
            <a:round/>
            <a:headEnd type="none" w="med" len="med"/>
            <a:tailEnd type="none" w="med" len="med"/>
          </a:ln>
        </p:spPr>
      </p:sp>
      <p:sp>
        <p:nvSpPr>
          <p:cNvPr id="273" name="Google Shape;273;p27"/>
          <p:cNvSpPr/>
          <p:nvPr/>
        </p:nvSpPr>
        <p:spPr>
          <a:xfrm>
            <a:off x="7361171" y="128775"/>
            <a:ext cx="2134525" cy="1480500"/>
          </a:xfrm>
          <a:custGeom>
            <a:avLst/>
            <a:gdLst/>
            <a:ahLst/>
            <a:cxnLst/>
            <a:rect l="l" t="t" r="r" b="b"/>
            <a:pathLst>
              <a:path w="85381" h="59220" extrusionOk="0">
                <a:moveTo>
                  <a:pt x="3187" y="0"/>
                </a:moveTo>
                <a:cubicBezTo>
                  <a:pt x="-5054" y="12357"/>
                  <a:pt x="4075" y="35005"/>
                  <a:pt x="16971" y="42373"/>
                </a:cubicBezTo>
                <a:cubicBezTo>
                  <a:pt x="37362" y="54023"/>
                  <a:pt x="64372" y="48726"/>
                  <a:pt x="85381" y="59220"/>
                </a:cubicBezTo>
              </a:path>
            </a:pathLst>
          </a:custGeom>
          <a:noFill/>
          <a:ln w="19050" cap="flat" cmpd="sng">
            <a:solidFill>
              <a:srgbClr val="E94A4E"/>
            </a:solidFill>
            <a:prstDash val="solid"/>
            <a:round/>
            <a:headEnd type="none" w="med" len="med"/>
            <a:tailEnd type="none" w="med" len="med"/>
          </a:ln>
        </p:spPr>
      </p:sp>
      <p:sp>
        <p:nvSpPr>
          <p:cNvPr id="274" name="Google Shape;274;p27"/>
          <p:cNvSpPr/>
          <p:nvPr/>
        </p:nvSpPr>
        <p:spPr>
          <a:xfrm>
            <a:off x="-574325" y="3599175"/>
            <a:ext cx="3446000" cy="1786825"/>
          </a:xfrm>
          <a:custGeom>
            <a:avLst/>
            <a:gdLst/>
            <a:ahLst/>
            <a:cxnLst/>
            <a:rect l="l" t="t" r="r" b="b"/>
            <a:pathLst>
              <a:path w="137840" h="71473" extrusionOk="0">
                <a:moveTo>
                  <a:pt x="0" y="0"/>
                </a:moveTo>
                <a:cubicBezTo>
                  <a:pt x="12385" y="0"/>
                  <a:pt x="26338" y="738"/>
                  <a:pt x="36247" y="8168"/>
                </a:cubicBezTo>
                <a:cubicBezTo>
                  <a:pt x="49539" y="18133"/>
                  <a:pt x="58701" y="32671"/>
                  <a:pt x="70451" y="44415"/>
                </a:cubicBezTo>
                <a:cubicBezTo>
                  <a:pt x="78636" y="52596"/>
                  <a:pt x="90105" y="57093"/>
                  <a:pt x="101083" y="60752"/>
                </a:cubicBezTo>
                <a:cubicBezTo>
                  <a:pt x="113191" y="64788"/>
                  <a:pt x="125077" y="71473"/>
                  <a:pt x="137840" y="71473"/>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713225" y="539500"/>
            <a:ext cx="7717500" cy="6828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77" name="Google Shape;277;p28"/>
          <p:cNvSpPr/>
          <p:nvPr/>
        </p:nvSpPr>
        <p:spPr>
          <a:xfrm rot="-3187226">
            <a:off x="7347657" y="-1550153"/>
            <a:ext cx="3300288" cy="2479694"/>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rot="-8882208">
            <a:off x="-1038781" y="4664779"/>
            <a:ext cx="2852691" cy="212258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rot="556266">
            <a:off x="7675917" y="-1367998"/>
            <a:ext cx="3366148" cy="2832994"/>
          </a:xfrm>
          <a:custGeom>
            <a:avLst/>
            <a:gdLst/>
            <a:ahLst/>
            <a:cxnLst/>
            <a:rect l="l" t="t" r="r" b="b"/>
            <a:pathLst>
              <a:path w="134651" h="113324" extrusionOk="0">
                <a:moveTo>
                  <a:pt x="0" y="0"/>
                </a:moveTo>
                <a:cubicBezTo>
                  <a:pt x="3302" y="16516"/>
                  <a:pt x="9002" y="34087"/>
                  <a:pt x="20909" y="45999"/>
                </a:cubicBezTo>
                <a:cubicBezTo>
                  <a:pt x="31608" y="56703"/>
                  <a:pt x="44064" y="65495"/>
                  <a:pt x="55617" y="75271"/>
                </a:cubicBezTo>
                <a:cubicBezTo>
                  <a:pt x="70821" y="88137"/>
                  <a:pt x="88858" y="97869"/>
                  <a:pt x="107470" y="104961"/>
                </a:cubicBezTo>
                <a:cubicBezTo>
                  <a:pt x="116328" y="108336"/>
                  <a:pt x="125172" y="113324"/>
                  <a:pt x="134651" y="113324"/>
                </a:cubicBezTo>
              </a:path>
            </a:pathLst>
          </a:custGeom>
          <a:noFill/>
          <a:ln w="19050" cap="flat" cmpd="sng">
            <a:solidFill>
              <a:srgbClr val="0258A1"/>
            </a:solidFill>
            <a:prstDash val="solid"/>
            <a:round/>
            <a:headEnd type="none" w="med" len="med"/>
            <a:tailEnd type="none" w="med" len="med"/>
          </a:ln>
        </p:spPr>
      </p:sp>
      <p:sp>
        <p:nvSpPr>
          <p:cNvPr id="280" name="Google Shape;280;p28"/>
          <p:cNvSpPr/>
          <p:nvPr/>
        </p:nvSpPr>
        <p:spPr>
          <a:xfrm rot="556266">
            <a:off x="8797816" y="158031"/>
            <a:ext cx="2090771" cy="985288"/>
          </a:xfrm>
          <a:custGeom>
            <a:avLst/>
            <a:gdLst/>
            <a:ahLst/>
            <a:cxnLst/>
            <a:rect l="l" t="t" r="r" b="b"/>
            <a:pathLst>
              <a:path w="83634" h="39413" extrusionOk="0">
                <a:moveTo>
                  <a:pt x="0" y="11396"/>
                </a:moveTo>
                <a:cubicBezTo>
                  <a:pt x="11311" y="85"/>
                  <a:pt x="32403" y="-2911"/>
                  <a:pt x="47253" y="3033"/>
                </a:cubicBezTo>
                <a:cubicBezTo>
                  <a:pt x="58188" y="7410"/>
                  <a:pt x="67075" y="16417"/>
                  <a:pt x="74434" y="25614"/>
                </a:cubicBezTo>
                <a:cubicBezTo>
                  <a:pt x="77888" y="29931"/>
                  <a:pt x="83634" y="33885"/>
                  <a:pt x="83634" y="39413"/>
                </a:cubicBezTo>
              </a:path>
            </a:pathLst>
          </a:custGeom>
          <a:noFill/>
          <a:ln w="19050" cap="flat" cmpd="sng">
            <a:solidFill>
              <a:srgbClr val="0258A1"/>
            </a:solidFill>
            <a:prstDash val="solid"/>
            <a:round/>
            <a:headEnd type="none" w="med" len="med"/>
            <a:tailEnd type="none" w="med" len="med"/>
          </a:ln>
        </p:spPr>
      </p:sp>
      <p:sp>
        <p:nvSpPr>
          <p:cNvPr id="281" name="Google Shape;281;p28"/>
          <p:cNvSpPr/>
          <p:nvPr/>
        </p:nvSpPr>
        <p:spPr>
          <a:xfrm rot="10800000">
            <a:off x="-888283" y="4671138"/>
            <a:ext cx="3052650" cy="878175"/>
          </a:xfrm>
          <a:custGeom>
            <a:avLst/>
            <a:gdLst/>
            <a:ahLst/>
            <a:cxnLst/>
            <a:rect l="l" t="t" r="r" b="b"/>
            <a:pathLst>
              <a:path w="122106" h="35127" extrusionOk="0">
                <a:moveTo>
                  <a:pt x="0" y="0"/>
                </a:moveTo>
                <a:cubicBezTo>
                  <a:pt x="2514" y="12578"/>
                  <a:pt x="15858" y="23413"/>
                  <a:pt x="28436" y="25927"/>
                </a:cubicBezTo>
                <a:cubicBezTo>
                  <a:pt x="47440" y="29726"/>
                  <a:pt x="67377" y="21926"/>
                  <a:pt x="86561" y="24672"/>
                </a:cubicBezTo>
                <a:cubicBezTo>
                  <a:pt x="98787" y="26422"/>
                  <a:pt x="111057" y="29609"/>
                  <a:pt x="122106" y="35127"/>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8">
    <p:spTree>
      <p:nvGrpSpPr>
        <p:cNvPr id="1" name="Shape 282"/>
        <p:cNvGrpSpPr/>
        <p:nvPr/>
      </p:nvGrpSpPr>
      <p:grpSpPr>
        <a:xfrm>
          <a:off x="0" y="0"/>
          <a:ext cx="0" cy="0"/>
          <a:chOff x="0" y="0"/>
          <a:chExt cx="0" cy="0"/>
        </a:xfrm>
      </p:grpSpPr>
      <p:sp>
        <p:nvSpPr>
          <p:cNvPr id="283" name="Google Shape;283;p29"/>
          <p:cNvSpPr/>
          <p:nvPr/>
        </p:nvSpPr>
        <p:spPr>
          <a:xfrm rot="10800000">
            <a:off x="5522013" y="-76199"/>
            <a:ext cx="3698187" cy="1908474"/>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txBox="1">
            <a:spLocks noGrp="1"/>
          </p:cNvSpPr>
          <p:nvPr>
            <p:ph type="title"/>
          </p:nvPr>
        </p:nvSpPr>
        <p:spPr>
          <a:xfrm>
            <a:off x="713225" y="539500"/>
            <a:ext cx="7717500" cy="6702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285" name="Google Shape;285;p29"/>
          <p:cNvSpPr txBox="1">
            <a:spLocks noGrp="1"/>
          </p:cNvSpPr>
          <p:nvPr>
            <p:ph type="subTitle" idx="1"/>
          </p:nvPr>
        </p:nvSpPr>
        <p:spPr>
          <a:xfrm>
            <a:off x="713225" y="1133475"/>
            <a:ext cx="7717500" cy="3475200"/>
          </a:xfrm>
          <a:prstGeom prst="rect">
            <a:avLst/>
          </a:prstGeom>
        </p:spPr>
        <p:txBody>
          <a:bodyPr spcFirstLastPara="1" wrap="square" lIns="91425" tIns="91425" rIns="91425" bIns="91425" anchor="t" anchorCtr="0">
            <a:normAutofit/>
          </a:bodyPr>
          <a:lstStyle>
            <a:lvl1pPr marR="50800" lvl="0" rtl="0">
              <a:lnSpc>
                <a:spcPct val="150000"/>
              </a:lnSpc>
              <a:spcBef>
                <a:spcPts val="0"/>
              </a:spcBef>
              <a:spcAft>
                <a:spcPts val="0"/>
              </a:spcAft>
              <a:buClr>
                <a:srgbClr val="0258A1"/>
              </a:buClr>
              <a:buSzPts val="1400"/>
              <a:buFont typeface="Montserrat Light"/>
              <a:buChar char="●"/>
              <a:defRPr sz="1400">
                <a:solidFill>
                  <a:schemeClr val="hlink"/>
                </a:solidFill>
              </a:defRPr>
            </a:lvl1pPr>
            <a:lvl2pPr lvl="1" algn="ctr" rtl="0">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2pPr>
            <a:lvl3pPr lvl="2" algn="ctr" rtl="0">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3pPr>
            <a:lvl4pPr lvl="3" algn="ctr" rtl="0">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4pPr>
            <a:lvl5pPr lvl="4" algn="ctr" rtl="0">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5pPr>
            <a:lvl6pPr lvl="5" algn="ctr" rtl="0">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6pPr>
            <a:lvl7pPr lvl="6" algn="ctr" rtl="0">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7pPr>
            <a:lvl8pPr lvl="7" algn="ctr" rtl="0">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8pPr>
            <a:lvl9pPr lvl="8" algn="ctr" rtl="0">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286"/>
        <p:cNvGrpSpPr/>
        <p:nvPr/>
      </p:nvGrpSpPr>
      <p:grpSpPr>
        <a:xfrm>
          <a:off x="0" y="0"/>
          <a:ext cx="0" cy="0"/>
          <a:chOff x="0" y="0"/>
          <a:chExt cx="0" cy="0"/>
        </a:xfrm>
      </p:grpSpPr>
      <p:sp>
        <p:nvSpPr>
          <p:cNvPr id="287" name="Google Shape;287;p30"/>
          <p:cNvSpPr/>
          <p:nvPr/>
        </p:nvSpPr>
        <p:spPr>
          <a:xfrm rot="-6300019">
            <a:off x="5215861" y="-846456"/>
            <a:ext cx="4973186" cy="4507650"/>
          </a:xfrm>
          <a:custGeom>
            <a:avLst/>
            <a:gdLst/>
            <a:ahLst/>
            <a:cxnLst/>
            <a:rect l="l" t="t" r="r" b="b"/>
            <a:pathLst>
              <a:path w="64577" h="58532" extrusionOk="0">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5771525" y="-496006"/>
            <a:ext cx="4172339" cy="2513391"/>
          </a:xfrm>
          <a:custGeom>
            <a:avLst/>
            <a:gdLst/>
            <a:ahLst/>
            <a:cxnLst/>
            <a:rect l="l" t="t" r="r" b="b"/>
            <a:pathLst>
              <a:path w="189738" h="114297" extrusionOk="0">
                <a:moveTo>
                  <a:pt x="0" y="201"/>
                </a:moveTo>
                <a:cubicBezTo>
                  <a:pt x="8032" y="-602"/>
                  <a:pt x="16171" y="2430"/>
                  <a:pt x="23622" y="5535"/>
                </a:cubicBezTo>
                <a:cubicBezTo>
                  <a:pt x="29719" y="8075"/>
                  <a:pt x="37154" y="11461"/>
                  <a:pt x="39243" y="17727"/>
                </a:cubicBezTo>
                <a:cubicBezTo>
                  <a:pt x="44143" y="32426"/>
                  <a:pt x="35251" y="49238"/>
                  <a:pt x="39243" y="64209"/>
                </a:cubicBezTo>
                <a:cubicBezTo>
                  <a:pt x="43037" y="78436"/>
                  <a:pt x="51856" y="92471"/>
                  <a:pt x="64008" y="100785"/>
                </a:cubicBezTo>
                <a:cubicBezTo>
                  <a:pt x="80247" y="111896"/>
                  <a:pt x="103001" y="117621"/>
                  <a:pt x="121920" y="112215"/>
                </a:cubicBezTo>
                <a:cubicBezTo>
                  <a:pt x="135435" y="108354"/>
                  <a:pt x="144781" y="95641"/>
                  <a:pt x="157353" y="89355"/>
                </a:cubicBezTo>
                <a:cubicBezTo>
                  <a:pt x="167089" y="84487"/>
                  <a:pt x="178853" y="85164"/>
                  <a:pt x="189738" y="85164"/>
                </a:cubicBezTo>
              </a:path>
            </a:pathLst>
          </a:custGeom>
          <a:noFill/>
          <a:ln w="19050" cap="flat" cmpd="sng">
            <a:solidFill>
              <a:srgbClr val="E94A4E"/>
            </a:solidFill>
            <a:prstDash val="solid"/>
            <a:round/>
            <a:headEnd type="none" w="med" len="med"/>
            <a:tailEnd type="none" w="med" len="med"/>
          </a:ln>
        </p:spPr>
      </p:sp>
      <p:sp>
        <p:nvSpPr>
          <p:cNvPr id="289" name="Google Shape;289;p30"/>
          <p:cNvSpPr/>
          <p:nvPr/>
        </p:nvSpPr>
        <p:spPr>
          <a:xfrm>
            <a:off x="6911023" y="-742950"/>
            <a:ext cx="2144817" cy="2211842"/>
          </a:xfrm>
          <a:custGeom>
            <a:avLst/>
            <a:gdLst/>
            <a:ahLst/>
            <a:cxnLst/>
            <a:rect l="l" t="t" r="r" b="b"/>
            <a:pathLst>
              <a:path w="97536" h="100584" extrusionOk="0">
                <a:moveTo>
                  <a:pt x="0" y="100584"/>
                </a:moveTo>
                <a:cubicBezTo>
                  <a:pt x="2451" y="98133"/>
                  <a:pt x="2873" y="94213"/>
                  <a:pt x="4953" y="91440"/>
                </a:cubicBezTo>
                <a:cubicBezTo>
                  <a:pt x="8838" y="86259"/>
                  <a:pt x="16129" y="84328"/>
                  <a:pt x="22479" y="83058"/>
                </a:cubicBezTo>
                <a:cubicBezTo>
                  <a:pt x="38387" y="79876"/>
                  <a:pt x="56574" y="83404"/>
                  <a:pt x="70485" y="75057"/>
                </a:cubicBezTo>
                <a:cubicBezTo>
                  <a:pt x="93289" y="61374"/>
                  <a:pt x="97536" y="26594"/>
                  <a:pt x="97536" y="0"/>
                </a:cubicBezTo>
              </a:path>
            </a:pathLst>
          </a:custGeom>
          <a:noFill/>
          <a:ln w="19050" cap="flat" cmpd="sng">
            <a:solidFill>
              <a:srgbClr val="E94A4E"/>
            </a:solidFill>
            <a:prstDash val="solid"/>
            <a:round/>
            <a:headEnd type="none" w="med" len="med"/>
            <a:tailEnd type="none" w="med" len="med"/>
          </a:ln>
        </p:spPr>
      </p:sp>
      <p:sp>
        <p:nvSpPr>
          <p:cNvPr id="290" name="Google Shape;290;p30"/>
          <p:cNvSpPr/>
          <p:nvPr/>
        </p:nvSpPr>
        <p:spPr>
          <a:xfrm>
            <a:off x="7544701" y="-742950"/>
            <a:ext cx="1340510" cy="1097543"/>
          </a:xfrm>
          <a:custGeom>
            <a:avLst/>
            <a:gdLst/>
            <a:ahLst/>
            <a:cxnLst/>
            <a:rect l="l" t="t" r="r" b="b"/>
            <a:pathLst>
              <a:path w="60960" h="49911" extrusionOk="0">
                <a:moveTo>
                  <a:pt x="60960" y="49911"/>
                </a:moveTo>
                <a:cubicBezTo>
                  <a:pt x="44194" y="46558"/>
                  <a:pt x="24565" y="47522"/>
                  <a:pt x="11430" y="36576"/>
                </a:cubicBezTo>
                <a:cubicBezTo>
                  <a:pt x="1617" y="28399"/>
                  <a:pt x="3098" y="12392"/>
                  <a:pt x="0" y="0"/>
                </a:cubicBezTo>
              </a:path>
            </a:pathLst>
          </a:custGeom>
          <a:noFill/>
          <a:ln w="19050" cap="flat" cmpd="sng">
            <a:solidFill>
              <a:srgbClr val="E94A4E"/>
            </a:solidFill>
            <a:prstDash val="solid"/>
            <a:round/>
            <a:headEnd type="none" w="med" len="med"/>
            <a:tailEnd type="none" w="med" len="med"/>
          </a:ln>
        </p:spPr>
      </p:sp>
      <p:sp>
        <p:nvSpPr>
          <p:cNvPr id="291" name="Google Shape;291;p30"/>
          <p:cNvSpPr txBox="1">
            <a:spLocks noGrp="1"/>
          </p:cNvSpPr>
          <p:nvPr>
            <p:ph type="title"/>
          </p:nvPr>
        </p:nvSpPr>
        <p:spPr>
          <a:xfrm>
            <a:off x="713225" y="539500"/>
            <a:ext cx="7668900" cy="1319100"/>
          </a:xfrm>
          <a:prstGeom prst="rect">
            <a:avLst/>
          </a:prstGeom>
        </p:spPr>
        <p:txBody>
          <a:bodyPr spcFirstLastPara="1" wrap="square" lIns="91425" tIns="91425" rIns="91425" bIns="91425" anchor="t" anchorCtr="0">
            <a:normAutofit/>
          </a:bodyPr>
          <a:lstStyle>
            <a:lvl1pPr lvl="0">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1pPr>
            <a:lvl2pPr lvl="1">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2pPr>
            <a:lvl3pPr lvl="2">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3pPr>
            <a:lvl4pPr lvl="3">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4pPr>
            <a:lvl5pPr lvl="4">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5pPr>
            <a:lvl6pPr lvl="5">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6pPr>
            <a:lvl7pPr lvl="6">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7pPr>
            <a:lvl8pPr lvl="7">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8pPr>
            <a:lvl9pPr lvl="8">
              <a:spcBef>
                <a:spcPts val="0"/>
              </a:spcBef>
              <a:spcAft>
                <a:spcPts val="0"/>
              </a:spcAft>
              <a:buClr>
                <a:srgbClr val="E94A4E"/>
              </a:buClr>
              <a:buSzPts val="7200"/>
              <a:buFont typeface="Kanit"/>
              <a:buNone/>
              <a:defRPr sz="7200" b="1">
                <a:solidFill>
                  <a:srgbClr val="E94A4E"/>
                </a:solidFill>
                <a:latin typeface="Kanit"/>
                <a:ea typeface="Kanit"/>
                <a:cs typeface="Kanit"/>
                <a:sym typeface="Kanit"/>
              </a:defRPr>
            </a:lvl9pPr>
          </a:lstStyle>
          <a:p>
            <a:endParaRPr/>
          </a:p>
        </p:txBody>
      </p:sp>
      <p:sp>
        <p:nvSpPr>
          <p:cNvPr id="292" name="Google Shape;292;p30"/>
          <p:cNvSpPr txBox="1"/>
          <p:nvPr/>
        </p:nvSpPr>
        <p:spPr>
          <a:xfrm>
            <a:off x="713225" y="3809100"/>
            <a:ext cx="62115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rgbClr val="0258A1"/>
                </a:solidFill>
                <a:latin typeface="Montserrat"/>
                <a:ea typeface="Montserrat"/>
                <a:cs typeface="Montserrat"/>
                <a:sym typeface="Montserrat"/>
              </a:rPr>
              <a:t>CREDITS: This presentation template was created by </a:t>
            </a:r>
            <a:r>
              <a:rPr lang="en" sz="1200" b="1">
                <a:solidFill>
                  <a:srgbClr val="0258A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rgbClr val="0258A1"/>
                </a:solidFill>
                <a:latin typeface="Montserrat"/>
                <a:ea typeface="Montserrat"/>
                <a:cs typeface="Montserrat"/>
                <a:sym typeface="Montserrat"/>
              </a:rPr>
              <a:t>, including icons by </a:t>
            </a:r>
            <a:r>
              <a:rPr lang="en" sz="1200" b="1">
                <a:solidFill>
                  <a:srgbClr val="0258A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rgbClr val="0258A1"/>
                </a:solidFill>
                <a:latin typeface="Montserrat"/>
                <a:ea typeface="Montserrat"/>
                <a:cs typeface="Montserrat"/>
                <a:sym typeface="Montserrat"/>
              </a:rPr>
              <a:t>, and infographics &amp; images by </a:t>
            </a:r>
            <a:r>
              <a:rPr lang="en" sz="1200" b="1">
                <a:solidFill>
                  <a:srgbClr val="0258A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rgbClr val="0258A1"/>
              </a:solidFill>
              <a:latin typeface="Montserrat"/>
              <a:ea typeface="Montserrat"/>
              <a:cs typeface="Montserrat"/>
              <a:sym typeface="Montserrat"/>
            </a:endParaRPr>
          </a:p>
        </p:txBody>
      </p:sp>
      <p:sp>
        <p:nvSpPr>
          <p:cNvPr id="293" name="Google Shape;293;p30"/>
          <p:cNvSpPr txBox="1">
            <a:spLocks noGrp="1"/>
          </p:cNvSpPr>
          <p:nvPr>
            <p:ph type="subTitle" idx="1"/>
          </p:nvPr>
        </p:nvSpPr>
        <p:spPr>
          <a:xfrm>
            <a:off x="713225" y="1858675"/>
            <a:ext cx="4115400" cy="1406100"/>
          </a:xfrm>
          <a:prstGeom prst="rect">
            <a:avLst/>
          </a:prstGeom>
          <a:noFill/>
        </p:spPr>
        <p:txBody>
          <a:bodyPr spcFirstLastPara="1" wrap="square" lIns="91425" tIns="91425" rIns="91425" bIns="91425" anchor="t" anchorCtr="0">
            <a:normAutofit/>
          </a:bodyPr>
          <a:lstStyle>
            <a:lvl1pPr lvl="0" rtl="0">
              <a:lnSpc>
                <a:spcPct val="100000"/>
              </a:lnSpc>
              <a:spcBef>
                <a:spcPts val="0"/>
              </a:spcBef>
              <a:spcAft>
                <a:spcPts val="0"/>
              </a:spcAft>
              <a:buClr>
                <a:srgbClr val="0258A1"/>
              </a:buClr>
              <a:buSzPts val="1400"/>
              <a:buFont typeface="Montserrat Light"/>
              <a:buNone/>
              <a:defRPr sz="1400">
                <a:solidFill>
                  <a:srgbClr val="0258A1"/>
                </a:solidFill>
              </a:defRPr>
            </a:lvl1pPr>
            <a:lvl2pPr lvl="1"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2pPr>
            <a:lvl3pPr lvl="2"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3pPr>
            <a:lvl4pPr lvl="3"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4pPr>
            <a:lvl5pPr lvl="4"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5pPr>
            <a:lvl6pPr lvl="5"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6pPr>
            <a:lvl7pPr lvl="6"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7pPr>
            <a:lvl8pPr lvl="7"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8pPr>
            <a:lvl9pPr lvl="8"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94"/>
        <p:cNvGrpSpPr/>
        <p:nvPr/>
      </p:nvGrpSpPr>
      <p:grpSpPr>
        <a:xfrm>
          <a:off x="0" y="0"/>
          <a:ext cx="0" cy="0"/>
          <a:chOff x="0" y="0"/>
          <a:chExt cx="0" cy="0"/>
        </a:xfrm>
      </p:grpSpPr>
      <p:sp>
        <p:nvSpPr>
          <p:cNvPr id="295" name="Google Shape;295;p31"/>
          <p:cNvSpPr/>
          <p:nvPr/>
        </p:nvSpPr>
        <p:spPr>
          <a:xfrm>
            <a:off x="5218925" y="-1989906"/>
            <a:ext cx="2733861" cy="2950939"/>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rot="8100000">
            <a:off x="-1500458" y="3802590"/>
            <a:ext cx="2733867" cy="295094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rot="-8426936">
            <a:off x="6591529" y="-1126291"/>
            <a:ext cx="3753028" cy="2252640"/>
          </a:xfrm>
          <a:prstGeom prst="arc">
            <a:avLst>
              <a:gd name="adj1" fmla="val 11456086"/>
              <a:gd name="adj2" fmla="val 0"/>
            </a:avLst>
          </a:prstGeom>
          <a:noFill/>
          <a:ln w="19050" cap="flat" cmpd="sng">
            <a:solidFill>
              <a:srgbClr val="E94A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31"/>
          <p:cNvCxnSpPr/>
          <p:nvPr/>
        </p:nvCxnSpPr>
        <p:spPr>
          <a:xfrm rot="6873227" flipH="1">
            <a:off x="7491938" y="-136608"/>
            <a:ext cx="1735542" cy="909656"/>
          </a:xfrm>
          <a:prstGeom prst="curvedConnector3">
            <a:avLst>
              <a:gd name="adj1" fmla="val 50000"/>
            </a:avLst>
          </a:prstGeom>
          <a:noFill/>
          <a:ln w="19050" cap="flat" cmpd="sng">
            <a:solidFill>
              <a:srgbClr val="E94A4E"/>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299"/>
        <p:cNvGrpSpPr/>
        <p:nvPr/>
      </p:nvGrpSpPr>
      <p:grpSpPr>
        <a:xfrm>
          <a:off x="0" y="0"/>
          <a:ext cx="0" cy="0"/>
          <a:chOff x="0" y="0"/>
          <a:chExt cx="0" cy="0"/>
        </a:xfrm>
      </p:grpSpPr>
      <p:sp>
        <p:nvSpPr>
          <p:cNvPr id="300" name="Google Shape;300;p32"/>
          <p:cNvSpPr/>
          <p:nvPr/>
        </p:nvSpPr>
        <p:spPr>
          <a:xfrm>
            <a:off x="-116243" y="3774500"/>
            <a:ext cx="2652701" cy="1369029"/>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rot="-5400000">
            <a:off x="6526658" y="1384714"/>
            <a:ext cx="4188076" cy="1046642"/>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397250" y="2969000"/>
            <a:ext cx="1603350" cy="3010850"/>
          </a:xfrm>
          <a:custGeom>
            <a:avLst/>
            <a:gdLst/>
            <a:ahLst/>
            <a:cxnLst/>
            <a:rect l="l" t="t" r="r" b="b"/>
            <a:pathLst>
              <a:path w="64134" h="120434" extrusionOk="0">
                <a:moveTo>
                  <a:pt x="0" y="0"/>
                </a:moveTo>
                <a:cubicBezTo>
                  <a:pt x="30193" y="6044"/>
                  <a:pt x="55846" y="38387"/>
                  <a:pt x="61889" y="68580"/>
                </a:cubicBezTo>
                <a:cubicBezTo>
                  <a:pt x="64190" y="80074"/>
                  <a:pt x="63561" y="91985"/>
                  <a:pt x="63561" y="103707"/>
                </a:cubicBezTo>
                <a:cubicBezTo>
                  <a:pt x="63561" y="107331"/>
                  <a:pt x="64707" y="111141"/>
                  <a:pt x="63561" y="114579"/>
                </a:cubicBezTo>
                <a:cubicBezTo>
                  <a:pt x="62944" y="116431"/>
                  <a:pt x="61609" y="120434"/>
                  <a:pt x="63561" y="120434"/>
                </a:cubicBezTo>
              </a:path>
            </a:pathLst>
          </a:custGeom>
          <a:noFill/>
          <a:ln w="19050" cap="flat" cmpd="sng">
            <a:solidFill>
              <a:srgbClr val="E94A4E"/>
            </a:solidFill>
            <a:prstDash val="solid"/>
            <a:round/>
            <a:headEnd type="none" w="med" len="med"/>
            <a:tailEnd type="none" w="med" len="med"/>
          </a:ln>
        </p:spPr>
      </p:sp>
      <p:sp>
        <p:nvSpPr>
          <p:cNvPr id="303" name="Google Shape;303;p32"/>
          <p:cNvSpPr/>
          <p:nvPr/>
        </p:nvSpPr>
        <p:spPr>
          <a:xfrm>
            <a:off x="7134027" y="-479137"/>
            <a:ext cx="4313400" cy="2737775"/>
          </a:xfrm>
          <a:custGeom>
            <a:avLst/>
            <a:gdLst/>
            <a:ahLst/>
            <a:cxnLst/>
            <a:rect l="l" t="t" r="r" b="b"/>
            <a:pathLst>
              <a:path w="172536" h="109511" extrusionOk="0">
                <a:moveTo>
                  <a:pt x="5686" y="0"/>
                </a:moveTo>
                <a:cubicBezTo>
                  <a:pt x="3369" y="3475"/>
                  <a:pt x="936" y="7171"/>
                  <a:pt x="250" y="11291"/>
                </a:cubicBezTo>
                <a:cubicBezTo>
                  <a:pt x="-1256" y="20330"/>
                  <a:pt x="5337" y="30096"/>
                  <a:pt x="12377" y="35963"/>
                </a:cubicBezTo>
                <a:cubicBezTo>
                  <a:pt x="21050" y="43191"/>
                  <a:pt x="37383" y="38641"/>
                  <a:pt x="44158" y="47672"/>
                </a:cubicBezTo>
                <a:cubicBezTo>
                  <a:pt x="51007" y="56802"/>
                  <a:pt x="53333" y="68870"/>
                  <a:pt x="60466" y="77780"/>
                </a:cubicBezTo>
                <a:cubicBezTo>
                  <a:pt x="68832" y="88232"/>
                  <a:pt x="79697" y="97209"/>
                  <a:pt x="91829" y="102870"/>
                </a:cubicBezTo>
                <a:cubicBezTo>
                  <a:pt x="116248" y="114264"/>
                  <a:pt x="145590" y="107470"/>
                  <a:pt x="172536" y="107470"/>
                </a:cubicBezTo>
              </a:path>
            </a:pathLst>
          </a:custGeom>
          <a:noFill/>
          <a:ln w="19050" cap="flat" cmpd="sng">
            <a:solidFill>
              <a:srgbClr val="0258A1"/>
            </a:solidFill>
            <a:prstDash val="solid"/>
            <a:round/>
            <a:headEnd type="none" w="med" len="med"/>
            <a:tailEnd type="none" w="med" len="med"/>
          </a:ln>
        </p:spPr>
      </p:sp>
      <p:sp>
        <p:nvSpPr>
          <p:cNvPr id="304" name="Google Shape;304;p32"/>
          <p:cNvSpPr/>
          <p:nvPr/>
        </p:nvSpPr>
        <p:spPr>
          <a:xfrm>
            <a:off x="8405225" y="-250900"/>
            <a:ext cx="505950" cy="1264975"/>
          </a:xfrm>
          <a:custGeom>
            <a:avLst/>
            <a:gdLst/>
            <a:ahLst/>
            <a:cxnLst/>
            <a:rect l="l" t="t" r="r" b="b"/>
            <a:pathLst>
              <a:path w="20238" h="50599" extrusionOk="0">
                <a:moveTo>
                  <a:pt x="0" y="50599"/>
                </a:moveTo>
                <a:cubicBezTo>
                  <a:pt x="11678" y="46700"/>
                  <a:pt x="17874" y="31093"/>
                  <a:pt x="18818" y="18818"/>
                </a:cubicBezTo>
                <a:cubicBezTo>
                  <a:pt x="19299" y="12564"/>
                  <a:pt x="21623" y="5610"/>
                  <a:pt x="18818" y="0"/>
                </a:cubicBezTo>
              </a:path>
            </a:pathLst>
          </a:custGeom>
          <a:noFill/>
          <a:ln w="19050" cap="flat" cmpd="sng">
            <a:solidFill>
              <a:srgbClr val="0258A1"/>
            </a:solidFill>
            <a:prstDash val="solid"/>
            <a:round/>
            <a:headEnd type="none" w="med" len="med"/>
            <a:tailEnd type="none" w="med" len="med"/>
          </a:ln>
        </p:spPr>
      </p:sp>
      <p:sp>
        <p:nvSpPr>
          <p:cNvPr id="305" name="Google Shape;305;p32"/>
          <p:cNvSpPr/>
          <p:nvPr/>
        </p:nvSpPr>
        <p:spPr>
          <a:xfrm>
            <a:off x="1149975" y="4641700"/>
            <a:ext cx="1202225" cy="899050"/>
          </a:xfrm>
          <a:custGeom>
            <a:avLst/>
            <a:gdLst/>
            <a:ahLst/>
            <a:cxnLst/>
            <a:rect l="l" t="t" r="r" b="b"/>
            <a:pathLst>
              <a:path w="48089" h="35962" extrusionOk="0">
                <a:moveTo>
                  <a:pt x="0" y="0"/>
                </a:moveTo>
                <a:cubicBezTo>
                  <a:pt x="20016" y="0"/>
                  <a:pt x="39138" y="18059"/>
                  <a:pt x="48089" y="35962"/>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20" b="1">
                <a:solidFill>
                  <a:srgbClr val="E94A4E"/>
                </a:solidFill>
                <a:latin typeface="Kanit"/>
                <a:ea typeface="Kanit"/>
                <a:cs typeface="Kanit"/>
                <a:sym typeface="Kani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4"/>
          <p:cNvSpPr txBox="1">
            <a:spLocks noGrp="1"/>
          </p:cNvSpPr>
          <p:nvPr>
            <p:ph type="body" idx="1"/>
          </p:nvPr>
        </p:nvSpPr>
        <p:spPr>
          <a:xfrm>
            <a:off x="713225" y="1169625"/>
            <a:ext cx="7717500" cy="3438900"/>
          </a:xfrm>
          <a:prstGeom prst="rect">
            <a:avLst/>
          </a:prstGeom>
        </p:spPr>
        <p:txBody>
          <a:bodyPr spcFirstLastPara="1" wrap="square" lIns="91425" tIns="91425" rIns="91425" bIns="91425" anchor="t" anchorCtr="0">
            <a:normAutofit/>
          </a:bodyPr>
          <a:lstStyle>
            <a:lvl1pPr marL="457200" lvl="0" indent="-300037" rtl="0">
              <a:lnSpc>
                <a:spcPct val="100000"/>
              </a:lnSpc>
              <a:spcBef>
                <a:spcPts val="0"/>
              </a:spcBef>
              <a:spcAft>
                <a:spcPts val="0"/>
              </a:spcAft>
              <a:buClr>
                <a:srgbClr val="434343"/>
              </a:buClr>
              <a:buSzPts val="1125"/>
              <a:buAutoNum type="arabicPeriod"/>
              <a:defRPr sz="1225">
                <a:latin typeface="Montserrat"/>
                <a:ea typeface="Montserrat"/>
                <a:cs typeface="Montserrat"/>
                <a:sym typeface="Montserrat"/>
              </a:defRPr>
            </a:lvl1pPr>
            <a:lvl2pPr marL="914400" lvl="1" indent="-284162" rtl="0">
              <a:spcBef>
                <a:spcPts val="0"/>
              </a:spcBef>
              <a:spcAft>
                <a:spcPts val="0"/>
              </a:spcAft>
              <a:buClr>
                <a:srgbClr val="434343"/>
              </a:buClr>
              <a:buSzPts val="875"/>
              <a:buFont typeface="Roboto Condensed Light"/>
              <a:buAutoNum type="alphaLcPeriod"/>
              <a:defRPr/>
            </a:lvl2pPr>
            <a:lvl3pPr marL="1371600" lvl="2" indent="-284162" rtl="0">
              <a:spcBef>
                <a:spcPts val="0"/>
              </a:spcBef>
              <a:spcAft>
                <a:spcPts val="0"/>
              </a:spcAft>
              <a:buClr>
                <a:srgbClr val="434343"/>
              </a:buClr>
              <a:buSzPts val="875"/>
              <a:buFont typeface="Roboto Condensed Light"/>
              <a:buAutoNum type="romanLcPeriod"/>
              <a:defRPr/>
            </a:lvl3pPr>
            <a:lvl4pPr marL="1828800" lvl="3" indent="-284162" rtl="0">
              <a:spcBef>
                <a:spcPts val="0"/>
              </a:spcBef>
              <a:spcAft>
                <a:spcPts val="0"/>
              </a:spcAft>
              <a:buClr>
                <a:srgbClr val="434343"/>
              </a:buClr>
              <a:buSzPts val="875"/>
              <a:buFont typeface="Roboto Condensed Light"/>
              <a:buAutoNum type="arabicPeriod"/>
              <a:defRPr/>
            </a:lvl4pPr>
            <a:lvl5pPr marL="2286000" lvl="4" indent="-284162" rtl="0">
              <a:spcBef>
                <a:spcPts val="0"/>
              </a:spcBef>
              <a:spcAft>
                <a:spcPts val="0"/>
              </a:spcAft>
              <a:buClr>
                <a:srgbClr val="434343"/>
              </a:buClr>
              <a:buSzPts val="875"/>
              <a:buFont typeface="Roboto Condensed Light"/>
              <a:buAutoNum type="alphaLcPeriod"/>
              <a:defRPr/>
            </a:lvl5pPr>
            <a:lvl6pPr marL="2743200" lvl="5" indent="-284162" rtl="0">
              <a:spcBef>
                <a:spcPts val="0"/>
              </a:spcBef>
              <a:spcAft>
                <a:spcPts val="0"/>
              </a:spcAft>
              <a:buClr>
                <a:srgbClr val="434343"/>
              </a:buClr>
              <a:buSzPts val="875"/>
              <a:buFont typeface="Roboto Condensed Light"/>
              <a:buAutoNum type="romanLcPeriod"/>
              <a:defRPr/>
            </a:lvl6pPr>
            <a:lvl7pPr marL="3200400" lvl="6" indent="-284162" rtl="0">
              <a:spcBef>
                <a:spcPts val="0"/>
              </a:spcBef>
              <a:spcAft>
                <a:spcPts val="0"/>
              </a:spcAft>
              <a:buClr>
                <a:srgbClr val="434343"/>
              </a:buClr>
              <a:buSzPts val="875"/>
              <a:buFont typeface="Roboto Condensed Light"/>
              <a:buAutoNum type="arabicPeriod"/>
              <a:defRPr/>
            </a:lvl7pPr>
            <a:lvl8pPr marL="3657600" lvl="7" indent="-284162" rtl="0">
              <a:spcBef>
                <a:spcPts val="0"/>
              </a:spcBef>
              <a:spcAft>
                <a:spcPts val="0"/>
              </a:spcAft>
              <a:buClr>
                <a:srgbClr val="434343"/>
              </a:buClr>
              <a:buSzPts val="875"/>
              <a:buFont typeface="Roboto Condensed Light"/>
              <a:buAutoNum type="alphaLcPeriod"/>
              <a:defRPr/>
            </a:lvl8pPr>
            <a:lvl9pPr marL="4114800" lvl="8" indent="-284162" rtl="0">
              <a:spcBef>
                <a:spcPts val="0"/>
              </a:spcBef>
              <a:spcAft>
                <a:spcPts val="0"/>
              </a:spcAft>
              <a:buClr>
                <a:srgbClr val="434343"/>
              </a:buClr>
              <a:buSzPts val="875"/>
              <a:buFont typeface="Roboto Condensed Light"/>
              <a:buAutoNum type="romanLcPeriod"/>
              <a:defRPr/>
            </a:lvl9pPr>
          </a:lstStyle>
          <a:p>
            <a:endParaRPr/>
          </a:p>
        </p:txBody>
      </p:sp>
      <p:sp>
        <p:nvSpPr>
          <p:cNvPr id="30" name="Google Shape;30;p4"/>
          <p:cNvSpPr/>
          <p:nvPr/>
        </p:nvSpPr>
        <p:spPr>
          <a:xfrm rot="10800000">
            <a:off x="6447058" y="37"/>
            <a:ext cx="2746267" cy="1254138"/>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4"/>
          <p:cNvCxnSpPr/>
          <p:nvPr/>
        </p:nvCxnSpPr>
        <p:spPr>
          <a:xfrm>
            <a:off x="5947000" y="-10200"/>
            <a:ext cx="3248100" cy="1112400"/>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32" name="Google Shape;32;p4"/>
          <p:cNvCxnSpPr/>
          <p:nvPr/>
        </p:nvCxnSpPr>
        <p:spPr>
          <a:xfrm rot="-5400000">
            <a:off x="7620200" y="-465300"/>
            <a:ext cx="1107900" cy="1038000"/>
          </a:xfrm>
          <a:prstGeom prst="curvedConnector3">
            <a:avLst>
              <a:gd name="adj1" fmla="val 50000"/>
            </a:avLst>
          </a:prstGeom>
          <a:noFill/>
          <a:ln w="19050" cap="flat" cmpd="sng">
            <a:solidFill>
              <a:srgbClr val="0258A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13225" y="539500"/>
            <a:ext cx="7717500" cy="700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35" name="Google Shape;35;p5"/>
          <p:cNvSpPr txBox="1">
            <a:spLocks noGrp="1"/>
          </p:cNvSpPr>
          <p:nvPr>
            <p:ph type="subTitle" idx="1"/>
          </p:nvPr>
        </p:nvSpPr>
        <p:spPr>
          <a:xfrm>
            <a:off x="1474375" y="2876550"/>
            <a:ext cx="2401500" cy="535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36" name="Google Shape;36;p5"/>
          <p:cNvSpPr txBox="1">
            <a:spLocks noGrp="1"/>
          </p:cNvSpPr>
          <p:nvPr>
            <p:ph type="subTitle" idx="2"/>
          </p:nvPr>
        </p:nvSpPr>
        <p:spPr>
          <a:xfrm>
            <a:off x="1475691" y="3335850"/>
            <a:ext cx="2399100" cy="994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37" name="Google Shape;37;p5"/>
          <p:cNvSpPr txBox="1">
            <a:spLocks noGrp="1"/>
          </p:cNvSpPr>
          <p:nvPr>
            <p:ph type="subTitle" idx="3"/>
          </p:nvPr>
        </p:nvSpPr>
        <p:spPr>
          <a:xfrm>
            <a:off x="5182635" y="2876550"/>
            <a:ext cx="2401500" cy="5355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800" b="1">
                <a:solidFill>
                  <a:srgbClr val="E94A4E"/>
                </a:solidFill>
                <a:latin typeface="Kanit"/>
                <a:ea typeface="Kanit"/>
                <a:cs typeface="Kanit"/>
                <a:sym typeface="Kanit"/>
              </a:defRPr>
            </a:lvl1pPr>
            <a:lvl2pPr lvl="1" algn="ctr" rtl="0">
              <a:spcBef>
                <a:spcPts val="1200"/>
              </a:spcBef>
              <a:spcAft>
                <a:spcPts val="0"/>
              </a:spcAft>
              <a:buNone/>
              <a:defRPr sz="1800" b="1">
                <a:solidFill>
                  <a:srgbClr val="E94A4E"/>
                </a:solidFill>
                <a:latin typeface="Kanit"/>
                <a:ea typeface="Kanit"/>
                <a:cs typeface="Kanit"/>
                <a:sym typeface="Kanit"/>
              </a:defRPr>
            </a:lvl2pPr>
            <a:lvl3pPr lvl="2" algn="ctr" rtl="0">
              <a:spcBef>
                <a:spcPts val="1200"/>
              </a:spcBef>
              <a:spcAft>
                <a:spcPts val="0"/>
              </a:spcAft>
              <a:buNone/>
              <a:defRPr sz="1800" b="1">
                <a:solidFill>
                  <a:srgbClr val="E94A4E"/>
                </a:solidFill>
                <a:latin typeface="Kanit"/>
                <a:ea typeface="Kanit"/>
                <a:cs typeface="Kanit"/>
                <a:sym typeface="Kanit"/>
              </a:defRPr>
            </a:lvl3pPr>
            <a:lvl4pPr lvl="3" algn="ctr" rtl="0">
              <a:spcBef>
                <a:spcPts val="1200"/>
              </a:spcBef>
              <a:spcAft>
                <a:spcPts val="0"/>
              </a:spcAft>
              <a:buNone/>
              <a:defRPr sz="1800" b="1">
                <a:solidFill>
                  <a:srgbClr val="E94A4E"/>
                </a:solidFill>
                <a:latin typeface="Kanit"/>
                <a:ea typeface="Kanit"/>
                <a:cs typeface="Kanit"/>
                <a:sym typeface="Kanit"/>
              </a:defRPr>
            </a:lvl4pPr>
            <a:lvl5pPr lvl="4" algn="ctr" rtl="0">
              <a:spcBef>
                <a:spcPts val="1200"/>
              </a:spcBef>
              <a:spcAft>
                <a:spcPts val="0"/>
              </a:spcAft>
              <a:buNone/>
              <a:defRPr sz="1800" b="1">
                <a:solidFill>
                  <a:srgbClr val="E94A4E"/>
                </a:solidFill>
                <a:latin typeface="Kanit"/>
                <a:ea typeface="Kanit"/>
                <a:cs typeface="Kanit"/>
                <a:sym typeface="Kanit"/>
              </a:defRPr>
            </a:lvl5pPr>
            <a:lvl6pPr lvl="5" algn="ctr" rtl="0">
              <a:spcBef>
                <a:spcPts val="1200"/>
              </a:spcBef>
              <a:spcAft>
                <a:spcPts val="0"/>
              </a:spcAft>
              <a:buNone/>
              <a:defRPr sz="1800" b="1">
                <a:solidFill>
                  <a:srgbClr val="E94A4E"/>
                </a:solidFill>
                <a:latin typeface="Kanit"/>
                <a:ea typeface="Kanit"/>
                <a:cs typeface="Kanit"/>
                <a:sym typeface="Kanit"/>
              </a:defRPr>
            </a:lvl6pPr>
            <a:lvl7pPr lvl="6" algn="ctr" rtl="0">
              <a:spcBef>
                <a:spcPts val="1200"/>
              </a:spcBef>
              <a:spcAft>
                <a:spcPts val="0"/>
              </a:spcAft>
              <a:buNone/>
              <a:defRPr sz="1800" b="1">
                <a:solidFill>
                  <a:srgbClr val="E94A4E"/>
                </a:solidFill>
                <a:latin typeface="Kanit"/>
                <a:ea typeface="Kanit"/>
                <a:cs typeface="Kanit"/>
                <a:sym typeface="Kanit"/>
              </a:defRPr>
            </a:lvl7pPr>
            <a:lvl8pPr lvl="7" algn="ctr" rtl="0">
              <a:spcBef>
                <a:spcPts val="1200"/>
              </a:spcBef>
              <a:spcAft>
                <a:spcPts val="0"/>
              </a:spcAft>
              <a:buNone/>
              <a:defRPr sz="1800" b="1">
                <a:solidFill>
                  <a:srgbClr val="E94A4E"/>
                </a:solidFill>
                <a:latin typeface="Kanit"/>
                <a:ea typeface="Kanit"/>
                <a:cs typeface="Kanit"/>
                <a:sym typeface="Kanit"/>
              </a:defRPr>
            </a:lvl8pPr>
            <a:lvl9pPr lvl="8" algn="ctr" rtl="0">
              <a:spcBef>
                <a:spcPts val="1200"/>
              </a:spcBef>
              <a:spcAft>
                <a:spcPts val="1200"/>
              </a:spcAft>
              <a:buNone/>
              <a:defRPr sz="1800" b="1">
                <a:solidFill>
                  <a:srgbClr val="E94A4E"/>
                </a:solidFill>
                <a:latin typeface="Kanit"/>
                <a:ea typeface="Kanit"/>
                <a:cs typeface="Kanit"/>
                <a:sym typeface="Kanit"/>
              </a:defRPr>
            </a:lvl9pPr>
          </a:lstStyle>
          <a:p>
            <a:endParaRPr/>
          </a:p>
        </p:txBody>
      </p:sp>
      <p:sp>
        <p:nvSpPr>
          <p:cNvPr id="38" name="Google Shape;38;p5"/>
          <p:cNvSpPr txBox="1">
            <a:spLocks noGrp="1"/>
          </p:cNvSpPr>
          <p:nvPr>
            <p:ph type="subTitle" idx="4"/>
          </p:nvPr>
        </p:nvSpPr>
        <p:spPr>
          <a:xfrm>
            <a:off x="5183951" y="3335850"/>
            <a:ext cx="2399100" cy="994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algn="ctr"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algn="ctr"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algn="ctr"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algn="ctr"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algn="ctr"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algn="ctr"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algn="ctr"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algn="ctr"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a:endParaRPr/>
          </a:p>
        </p:txBody>
      </p:sp>
      <p:sp>
        <p:nvSpPr>
          <p:cNvPr id="39" name="Google Shape;39;p5"/>
          <p:cNvSpPr/>
          <p:nvPr/>
        </p:nvSpPr>
        <p:spPr>
          <a:xfrm>
            <a:off x="-116243" y="3774500"/>
            <a:ext cx="2652701" cy="1369029"/>
          </a:xfrm>
          <a:custGeom>
            <a:avLst/>
            <a:gdLst/>
            <a:ahLst/>
            <a:cxnLst/>
            <a:rect l="l" t="t" r="r" b="b"/>
            <a:pathLst>
              <a:path w="66359" h="34245" extrusionOk="0">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5400000">
            <a:off x="6526658" y="1384714"/>
            <a:ext cx="4188076" cy="1046642"/>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397250" y="2969000"/>
            <a:ext cx="1603350" cy="3010850"/>
          </a:xfrm>
          <a:custGeom>
            <a:avLst/>
            <a:gdLst/>
            <a:ahLst/>
            <a:cxnLst/>
            <a:rect l="l" t="t" r="r" b="b"/>
            <a:pathLst>
              <a:path w="64134" h="120434" extrusionOk="0">
                <a:moveTo>
                  <a:pt x="0" y="0"/>
                </a:moveTo>
                <a:cubicBezTo>
                  <a:pt x="30193" y="6044"/>
                  <a:pt x="55846" y="38387"/>
                  <a:pt x="61889" y="68580"/>
                </a:cubicBezTo>
                <a:cubicBezTo>
                  <a:pt x="64190" y="80074"/>
                  <a:pt x="63561" y="91985"/>
                  <a:pt x="63561" y="103707"/>
                </a:cubicBezTo>
                <a:cubicBezTo>
                  <a:pt x="63561" y="107331"/>
                  <a:pt x="64707" y="111141"/>
                  <a:pt x="63561" y="114579"/>
                </a:cubicBezTo>
                <a:cubicBezTo>
                  <a:pt x="62944" y="116431"/>
                  <a:pt x="61609" y="120434"/>
                  <a:pt x="63561" y="120434"/>
                </a:cubicBezTo>
              </a:path>
            </a:pathLst>
          </a:custGeom>
          <a:noFill/>
          <a:ln w="19050" cap="flat" cmpd="sng">
            <a:solidFill>
              <a:srgbClr val="E94A4E"/>
            </a:solidFill>
            <a:prstDash val="solid"/>
            <a:round/>
            <a:headEnd type="none" w="med" len="med"/>
            <a:tailEnd type="none" w="med" len="med"/>
          </a:ln>
        </p:spPr>
      </p:sp>
      <p:sp>
        <p:nvSpPr>
          <p:cNvPr id="42" name="Google Shape;42;p5"/>
          <p:cNvSpPr/>
          <p:nvPr/>
        </p:nvSpPr>
        <p:spPr>
          <a:xfrm>
            <a:off x="7134027" y="-479137"/>
            <a:ext cx="4313400" cy="2737775"/>
          </a:xfrm>
          <a:custGeom>
            <a:avLst/>
            <a:gdLst/>
            <a:ahLst/>
            <a:cxnLst/>
            <a:rect l="l" t="t" r="r" b="b"/>
            <a:pathLst>
              <a:path w="172536" h="109511" extrusionOk="0">
                <a:moveTo>
                  <a:pt x="5686" y="0"/>
                </a:moveTo>
                <a:cubicBezTo>
                  <a:pt x="3369" y="3475"/>
                  <a:pt x="936" y="7171"/>
                  <a:pt x="250" y="11291"/>
                </a:cubicBezTo>
                <a:cubicBezTo>
                  <a:pt x="-1256" y="20330"/>
                  <a:pt x="5337" y="30096"/>
                  <a:pt x="12377" y="35963"/>
                </a:cubicBezTo>
                <a:cubicBezTo>
                  <a:pt x="21050" y="43191"/>
                  <a:pt x="37383" y="38641"/>
                  <a:pt x="44158" y="47672"/>
                </a:cubicBezTo>
                <a:cubicBezTo>
                  <a:pt x="51007" y="56802"/>
                  <a:pt x="53333" y="68870"/>
                  <a:pt x="60466" y="77780"/>
                </a:cubicBezTo>
                <a:cubicBezTo>
                  <a:pt x="68832" y="88232"/>
                  <a:pt x="79697" y="97209"/>
                  <a:pt x="91829" y="102870"/>
                </a:cubicBezTo>
                <a:cubicBezTo>
                  <a:pt x="116248" y="114264"/>
                  <a:pt x="145590" y="107470"/>
                  <a:pt x="172536" y="107470"/>
                </a:cubicBezTo>
              </a:path>
            </a:pathLst>
          </a:custGeom>
          <a:noFill/>
          <a:ln w="19050" cap="flat" cmpd="sng">
            <a:solidFill>
              <a:srgbClr val="0258A1"/>
            </a:solidFill>
            <a:prstDash val="solid"/>
            <a:round/>
            <a:headEnd type="none" w="med" len="med"/>
            <a:tailEnd type="none" w="med" len="med"/>
          </a:ln>
        </p:spPr>
      </p:sp>
      <p:sp>
        <p:nvSpPr>
          <p:cNvPr id="43" name="Google Shape;43;p5"/>
          <p:cNvSpPr/>
          <p:nvPr/>
        </p:nvSpPr>
        <p:spPr>
          <a:xfrm>
            <a:off x="8405225" y="-250900"/>
            <a:ext cx="505950" cy="1264975"/>
          </a:xfrm>
          <a:custGeom>
            <a:avLst/>
            <a:gdLst/>
            <a:ahLst/>
            <a:cxnLst/>
            <a:rect l="l" t="t" r="r" b="b"/>
            <a:pathLst>
              <a:path w="20238" h="50599" extrusionOk="0">
                <a:moveTo>
                  <a:pt x="0" y="50599"/>
                </a:moveTo>
                <a:cubicBezTo>
                  <a:pt x="11678" y="46700"/>
                  <a:pt x="17874" y="31093"/>
                  <a:pt x="18818" y="18818"/>
                </a:cubicBezTo>
                <a:cubicBezTo>
                  <a:pt x="19299" y="12564"/>
                  <a:pt x="21623" y="5610"/>
                  <a:pt x="18818" y="0"/>
                </a:cubicBezTo>
              </a:path>
            </a:pathLst>
          </a:custGeom>
          <a:noFill/>
          <a:ln w="19050" cap="flat" cmpd="sng">
            <a:solidFill>
              <a:srgbClr val="0258A1"/>
            </a:solidFill>
            <a:prstDash val="solid"/>
            <a:round/>
            <a:headEnd type="none" w="med" len="med"/>
            <a:tailEnd type="none" w="med" len="med"/>
          </a:ln>
        </p:spPr>
      </p:sp>
      <p:sp>
        <p:nvSpPr>
          <p:cNvPr id="44" name="Google Shape;44;p5"/>
          <p:cNvSpPr/>
          <p:nvPr/>
        </p:nvSpPr>
        <p:spPr>
          <a:xfrm>
            <a:off x="1149975" y="4641700"/>
            <a:ext cx="1202225" cy="899050"/>
          </a:xfrm>
          <a:custGeom>
            <a:avLst/>
            <a:gdLst/>
            <a:ahLst/>
            <a:cxnLst/>
            <a:rect l="l" t="t" r="r" b="b"/>
            <a:pathLst>
              <a:path w="48089" h="35962" extrusionOk="0">
                <a:moveTo>
                  <a:pt x="0" y="0"/>
                </a:moveTo>
                <a:cubicBezTo>
                  <a:pt x="20016" y="0"/>
                  <a:pt x="39138" y="18059"/>
                  <a:pt x="48089" y="35962"/>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p:nvPr/>
        </p:nvSpPr>
        <p:spPr>
          <a:xfrm rot="10800000" flipH="1">
            <a:off x="-230401" y="4592228"/>
            <a:ext cx="2470531" cy="1241247"/>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title"/>
          </p:nvPr>
        </p:nvSpPr>
        <p:spPr>
          <a:xfrm>
            <a:off x="713225" y="539500"/>
            <a:ext cx="7717500" cy="694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b="1">
                <a:solidFill>
                  <a:srgbClr val="E94A4E"/>
                </a:solidFill>
                <a:latin typeface="Kanit"/>
                <a:ea typeface="Kanit"/>
                <a:cs typeface="Kanit"/>
                <a:sym typeface="Kani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6"/>
          <p:cNvSpPr/>
          <p:nvPr/>
        </p:nvSpPr>
        <p:spPr>
          <a:xfrm flipH="1">
            <a:off x="5054499" y="-174950"/>
            <a:ext cx="4165701" cy="1241247"/>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939314">
            <a:off x="-560164" y="3799613"/>
            <a:ext cx="1825627" cy="2384652"/>
          </a:xfrm>
          <a:custGeom>
            <a:avLst/>
            <a:gdLst/>
            <a:ahLst/>
            <a:cxnLst/>
            <a:rect l="l" t="t" r="r" b="b"/>
            <a:pathLst>
              <a:path w="60217" h="53108" extrusionOk="0">
                <a:moveTo>
                  <a:pt x="0" y="0"/>
                </a:moveTo>
                <a:cubicBezTo>
                  <a:pt x="10224" y="0"/>
                  <a:pt x="21464" y="5203"/>
                  <a:pt x="27599" y="13382"/>
                </a:cubicBezTo>
                <a:cubicBezTo>
                  <a:pt x="32695" y="20176"/>
                  <a:pt x="32423" y="30095"/>
                  <a:pt x="37636" y="36799"/>
                </a:cubicBezTo>
                <a:cubicBezTo>
                  <a:pt x="43336" y="44129"/>
                  <a:pt x="51913" y="48954"/>
                  <a:pt x="60217" y="53108"/>
                </a:cubicBezTo>
              </a:path>
            </a:pathLst>
          </a:custGeom>
          <a:noFill/>
          <a:ln w="19050" cap="flat" cmpd="sng">
            <a:solidFill>
              <a:srgbClr val="E94A4E"/>
            </a:solidFill>
            <a:prstDash val="solid"/>
            <a:round/>
            <a:headEnd type="none" w="med" len="med"/>
            <a:tailEnd type="none" w="med" len="med"/>
          </a:ln>
        </p:spPr>
      </p:sp>
      <p:sp>
        <p:nvSpPr>
          <p:cNvPr id="50" name="Google Shape;50;p6"/>
          <p:cNvSpPr/>
          <p:nvPr/>
        </p:nvSpPr>
        <p:spPr>
          <a:xfrm rot="-1070548">
            <a:off x="639684" y="4678706"/>
            <a:ext cx="1425146" cy="1068297"/>
          </a:xfrm>
          <a:custGeom>
            <a:avLst/>
            <a:gdLst/>
            <a:ahLst/>
            <a:cxnLst/>
            <a:rect l="l" t="t" r="r" b="b"/>
            <a:pathLst>
              <a:path w="57006" h="42732" extrusionOk="0">
                <a:moveTo>
                  <a:pt x="0" y="6352"/>
                </a:moveTo>
                <a:cubicBezTo>
                  <a:pt x="7894" y="3192"/>
                  <a:pt x="18016" y="-2965"/>
                  <a:pt x="25090" y="1752"/>
                </a:cubicBezTo>
                <a:cubicBezTo>
                  <a:pt x="30010" y="5033"/>
                  <a:pt x="22868" y="15767"/>
                  <a:pt x="27599" y="19315"/>
                </a:cubicBezTo>
                <a:cubicBezTo>
                  <a:pt x="33625" y="23834"/>
                  <a:pt x="43722" y="16275"/>
                  <a:pt x="50180" y="20151"/>
                </a:cubicBezTo>
                <a:cubicBezTo>
                  <a:pt x="56791" y="24119"/>
                  <a:pt x="58646" y="35835"/>
                  <a:pt x="55198" y="42732"/>
                </a:cubicBezTo>
              </a:path>
            </a:pathLst>
          </a:custGeom>
          <a:noFill/>
          <a:ln w="19050" cap="flat" cmpd="sng">
            <a:solidFill>
              <a:srgbClr val="E94A4E"/>
            </a:solidFill>
            <a:prstDash val="solid"/>
            <a:round/>
            <a:headEnd type="none" w="med" len="med"/>
            <a:tailEnd type="none" w="med" len="med"/>
          </a:ln>
        </p:spPr>
      </p:sp>
      <p:sp>
        <p:nvSpPr>
          <p:cNvPr id="51" name="Google Shape;51;p6"/>
          <p:cNvSpPr/>
          <p:nvPr/>
        </p:nvSpPr>
        <p:spPr>
          <a:xfrm>
            <a:off x="6800850" y="-187025"/>
            <a:ext cx="2601300" cy="714100"/>
          </a:xfrm>
          <a:custGeom>
            <a:avLst/>
            <a:gdLst/>
            <a:ahLst/>
            <a:cxnLst/>
            <a:rect l="l" t="t" r="r" b="b"/>
            <a:pathLst>
              <a:path w="104052" h="28564" extrusionOk="0">
                <a:moveTo>
                  <a:pt x="0" y="0"/>
                </a:moveTo>
                <a:cubicBezTo>
                  <a:pt x="6809" y="6809"/>
                  <a:pt x="12482" y="15803"/>
                  <a:pt x="21422" y="19382"/>
                </a:cubicBezTo>
                <a:cubicBezTo>
                  <a:pt x="34603" y="24658"/>
                  <a:pt x="49817" y="23670"/>
                  <a:pt x="63928" y="22103"/>
                </a:cubicBezTo>
                <a:cubicBezTo>
                  <a:pt x="70049" y="21423"/>
                  <a:pt x="76194" y="19192"/>
                  <a:pt x="82290" y="20063"/>
                </a:cubicBezTo>
                <a:cubicBezTo>
                  <a:pt x="90000" y="21164"/>
                  <a:pt x="96664" y="26101"/>
                  <a:pt x="104052" y="28564"/>
                </a:cubicBezTo>
              </a:path>
            </a:pathLst>
          </a:custGeom>
          <a:noFill/>
          <a:ln w="19050" cap="flat" cmpd="sng">
            <a:solidFill>
              <a:srgbClr val="0258A1"/>
            </a:solidFill>
            <a:prstDash val="solid"/>
            <a:round/>
            <a:headEnd type="none" w="med" len="med"/>
            <a:tailEnd type="none" w="med" len="med"/>
          </a:ln>
        </p:spPr>
      </p:sp>
      <p:sp>
        <p:nvSpPr>
          <p:cNvPr id="52" name="Google Shape;52;p6"/>
          <p:cNvSpPr/>
          <p:nvPr/>
        </p:nvSpPr>
        <p:spPr>
          <a:xfrm>
            <a:off x="7803421" y="-225275"/>
            <a:ext cx="375200" cy="620575"/>
          </a:xfrm>
          <a:custGeom>
            <a:avLst/>
            <a:gdLst/>
            <a:ahLst/>
            <a:cxnLst/>
            <a:rect l="l" t="t" r="r" b="b"/>
            <a:pathLst>
              <a:path w="15008" h="24823" extrusionOk="0">
                <a:moveTo>
                  <a:pt x="6482" y="24823"/>
                </a:moveTo>
                <a:cubicBezTo>
                  <a:pt x="10605" y="24136"/>
                  <a:pt x="16512" y="19041"/>
                  <a:pt x="14643" y="15302"/>
                </a:cubicBezTo>
                <a:cubicBezTo>
                  <a:pt x="12603" y="11222"/>
                  <a:pt x="5964" y="12031"/>
                  <a:pt x="2402" y="9181"/>
                </a:cubicBezTo>
                <a:cubicBezTo>
                  <a:pt x="-67" y="7206"/>
                  <a:pt x="22" y="3161"/>
                  <a:pt x="22" y="0"/>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773575" y="1136125"/>
            <a:ext cx="3657300" cy="12819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9000" b="1">
                <a:solidFill>
                  <a:srgbClr val="E94A4E"/>
                </a:solidFill>
                <a:latin typeface="Kanit"/>
                <a:ea typeface="Kanit"/>
                <a:cs typeface="Kanit"/>
                <a:sym typeface="Kani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7"/>
          <p:cNvSpPr txBox="1">
            <a:spLocks noGrp="1"/>
          </p:cNvSpPr>
          <p:nvPr>
            <p:ph type="subTitle" idx="1"/>
          </p:nvPr>
        </p:nvSpPr>
        <p:spPr>
          <a:xfrm>
            <a:off x="4773575" y="2519575"/>
            <a:ext cx="3657300" cy="1191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0258A1"/>
              </a:buClr>
              <a:buSzPts val="1400"/>
              <a:buFont typeface="Montserrat"/>
              <a:buNone/>
              <a:defRPr sz="1400">
                <a:solidFill>
                  <a:srgbClr val="0258A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p:nvPr/>
        </p:nvSpPr>
        <p:spPr>
          <a:xfrm rot="-2520143">
            <a:off x="8202333" y="-622773"/>
            <a:ext cx="1545126" cy="2755587"/>
          </a:xfrm>
          <a:custGeom>
            <a:avLst/>
            <a:gdLst/>
            <a:ahLst/>
            <a:cxnLst/>
            <a:rect l="l" t="t" r="r" b="b"/>
            <a:pathLst>
              <a:path w="36684" h="65417" extrusionOk="0">
                <a:moveTo>
                  <a:pt x="19510" y="0"/>
                </a:moveTo>
                <a:cubicBezTo>
                  <a:pt x="14747" y="0"/>
                  <a:pt x="9940" y="2328"/>
                  <a:pt x="6577" y="6308"/>
                </a:cubicBezTo>
                <a:cubicBezTo>
                  <a:pt x="2725" y="10881"/>
                  <a:pt x="970" y="16934"/>
                  <a:pt x="603" y="22908"/>
                </a:cubicBezTo>
                <a:cubicBezTo>
                  <a:pt x="0" y="32551"/>
                  <a:pt x="1690" y="43254"/>
                  <a:pt x="5882" y="52019"/>
                </a:cubicBezTo>
                <a:cubicBezTo>
                  <a:pt x="8437" y="57377"/>
                  <a:pt x="12866" y="62867"/>
                  <a:pt x="18617" y="64976"/>
                </a:cubicBezTo>
                <a:cubicBezTo>
                  <a:pt x="19437" y="65279"/>
                  <a:pt x="20192" y="65416"/>
                  <a:pt x="20886" y="65416"/>
                </a:cubicBezTo>
                <a:cubicBezTo>
                  <a:pt x="25287" y="65416"/>
                  <a:pt x="27245" y="59879"/>
                  <a:pt x="28128" y="55976"/>
                </a:cubicBezTo>
                <a:cubicBezTo>
                  <a:pt x="30081" y="47420"/>
                  <a:pt x="35557" y="39088"/>
                  <a:pt x="36133" y="30271"/>
                </a:cubicBezTo>
                <a:cubicBezTo>
                  <a:pt x="36684" y="21886"/>
                  <a:pt x="35636" y="10488"/>
                  <a:pt x="29648" y="4343"/>
                </a:cubicBezTo>
                <a:cubicBezTo>
                  <a:pt x="26732" y="1348"/>
                  <a:pt x="23134" y="0"/>
                  <a:pt x="19510"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9900053">
            <a:off x="5288308" y="4099608"/>
            <a:ext cx="4128387" cy="2322031"/>
          </a:xfrm>
          <a:custGeom>
            <a:avLst/>
            <a:gdLst/>
            <a:ahLst/>
            <a:cxnLst/>
            <a:rect l="l" t="t" r="r" b="b"/>
            <a:pathLst>
              <a:path w="60828" h="34213" extrusionOk="0">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6282238" y="-978525"/>
            <a:ext cx="4088375" cy="2414950"/>
          </a:xfrm>
          <a:custGeom>
            <a:avLst/>
            <a:gdLst/>
            <a:ahLst/>
            <a:cxnLst/>
            <a:rect l="l" t="t" r="r" b="b"/>
            <a:pathLst>
              <a:path w="163535" h="96598" extrusionOk="0">
                <a:moveTo>
                  <a:pt x="2121" y="0"/>
                </a:moveTo>
                <a:cubicBezTo>
                  <a:pt x="-5267" y="18478"/>
                  <a:pt x="8316" y="46974"/>
                  <a:pt x="26794" y="54362"/>
                </a:cubicBezTo>
                <a:cubicBezTo>
                  <a:pt x="46855" y="62383"/>
                  <a:pt x="70300" y="50803"/>
                  <a:pt x="91610" y="54362"/>
                </a:cubicBezTo>
                <a:cubicBezTo>
                  <a:pt x="119033" y="58942"/>
                  <a:pt x="143887" y="76927"/>
                  <a:pt x="163535" y="96598"/>
                </a:cubicBezTo>
              </a:path>
            </a:pathLst>
          </a:custGeom>
          <a:noFill/>
          <a:ln w="19050" cap="flat" cmpd="sng">
            <a:solidFill>
              <a:srgbClr val="E94A4E"/>
            </a:solidFill>
            <a:prstDash val="solid"/>
            <a:round/>
            <a:headEnd type="none" w="med" len="med"/>
            <a:tailEnd type="none" w="med" len="med"/>
          </a:ln>
        </p:spPr>
      </p:sp>
      <p:sp>
        <p:nvSpPr>
          <p:cNvPr id="59" name="Google Shape;59;p7"/>
          <p:cNvSpPr/>
          <p:nvPr/>
        </p:nvSpPr>
        <p:spPr>
          <a:xfrm>
            <a:off x="7524368" y="-1532600"/>
            <a:ext cx="1356675" cy="1965400"/>
          </a:xfrm>
          <a:custGeom>
            <a:avLst/>
            <a:gdLst/>
            <a:ahLst/>
            <a:cxnLst/>
            <a:rect l="l" t="t" r="r" b="b"/>
            <a:pathLst>
              <a:path w="54267" h="78616" extrusionOk="0">
                <a:moveTo>
                  <a:pt x="4708" y="78616"/>
                </a:moveTo>
                <a:cubicBezTo>
                  <a:pt x="2228" y="71182"/>
                  <a:pt x="-2924" y="60740"/>
                  <a:pt x="2617" y="55199"/>
                </a:cubicBezTo>
                <a:cubicBezTo>
                  <a:pt x="6232" y="51584"/>
                  <a:pt x="12629" y="53114"/>
                  <a:pt x="17671" y="52272"/>
                </a:cubicBezTo>
                <a:cubicBezTo>
                  <a:pt x="25889" y="50900"/>
                  <a:pt x="35181" y="50167"/>
                  <a:pt x="41507" y="44744"/>
                </a:cubicBezTo>
                <a:cubicBezTo>
                  <a:pt x="53186" y="34733"/>
                  <a:pt x="56534" y="14921"/>
                  <a:pt x="52797" y="0"/>
                </a:cubicBezTo>
              </a:path>
            </a:pathLst>
          </a:custGeom>
          <a:noFill/>
          <a:ln w="19050" cap="flat" cmpd="sng">
            <a:solidFill>
              <a:srgbClr val="E94A4E"/>
            </a:solidFill>
            <a:prstDash val="solid"/>
            <a:round/>
            <a:headEnd type="none" w="med" len="med"/>
            <a:tailEnd type="none" w="med" len="med"/>
          </a:ln>
        </p:spPr>
      </p:sp>
      <p:sp>
        <p:nvSpPr>
          <p:cNvPr id="60" name="Google Shape;60;p7"/>
          <p:cNvSpPr/>
          <p:nvPr/>
        </p:nvSpPr>
        <p:spPr>
          <a:xfrm>
            <a:off x="5012825" y="4693372"/>
            <a:ext cx="2718125" cy="1025100"/>
          </a:xfrm>
          <a:custGeom>
            <a:avLst/>
            <a:gdLst/>
            <a:ahLst/>
            <a:cxnLst/>
            <a:rect l="l" t="t" r="r" b="b"/>
            <a:pathLst>
              <a:path w="108725" h="41004" extrusionOk="0">
                <a:moveTo>
                  <a:pt x="0" y="29296"/>
                </a:moveTo>
                <a:cubicBezTo>
                  <a:pt x="10368" y="12022"/>
                  <a:pt x="33164" y="-2406"/>
                  <a:pt x="53108" y="442"/>
                </a:cubicBezTo>
                <a:cubicBezTo>
                  <a:pt x="61661" y="1663"/>
                  <a:pt x="70371" y="3942"/>
                  <a:pt x="77780" y="8387"/>
                </a:cubicBezTo>
                <a:cubicBezTo>
                  <a:pt x="85134" y="12799"/>
                  <a:pt x="90116" y="20304"/>
                  <a:pt x="96180" y="26368"/>
                </a:cubicBezTo>
                <a:cubicBezTo>
                  <a:pt x="100724" y="30912"/>
                  <a:pt x="105851" y="35257"/>
                  <a:pt x="108725" y="41004"/>
                </a:cubicBezTo>
              </a:path>
            </a:pathLst>
          </a:custGeom>
          <a:noFill/>
          <a:ln w="19050" cap="flat" cmpd="sng">
            <a:solidFill>
              <a:srgbClr val="0258A1"/>
            </a:solidFill>
            <a:prstDash val="solid"/>
            <a:round/>
            <a:headEnd type="none" w="med" len="med"/>
            <a:tailEnd type="none" w="med" len="med"/>
          </a:ln>
        </p:spPr>
      </p:sp>
      <p:sp>
        <p:nvSpPr>
          <p:cNvPr id="61" name="Google Shape;61;p7"/>
          <p:cNvSpPr/>
          <p:nvPr/>
        </p:nvSpPr>
        <p:spPr>
          <a:xfrm>
            <a:off x="6792250" y="4254875"/>
            <a:ext cx="2948100" cy="620925"/>
          </a:xfrm>
          <a:custGeom>
            <a:avLst/>
            <a:gdLst/>
            <a:ahLst/>
            <a:cxnLst/>
            <a:rect l="l" t="t" r="r" b="b"/>
            <a:pathLst>
              <a:path w="117924" h="24837" extrusionOk="0">
                <a:moveTo>
                  <a:pt x="0" y="22582"/>
                </a:moveTo>
                <a:cubicBezTo>
                  <a:pt x="24499" y="26663"/>
                  <a:pt x="50189" y="24625"/>
                  <a:pt x="74434" y="19236"/>
                </a:cubicBezTo>
                <a:cubicBezTo>
                  <a:pt x="89908" y="15797"/>
                  <a:pt x="106715" y="11209"/>
                  <a:pt x="117924" y="0"/>
                </a:cubicBezTo>
              </a:path>
            </a:pathLst>
          </a:custGeom>
          <a:noFill/>
          <a:ln w="19050" cap="flat" cmpd="sng">
            <a:solidFill>
              <a:srgbClr val="0258A1"/>
            </a:solidFill>
            <a:prstDash val="solid"/>
            <a:round/>
            <a:headEnd type="none" w="med" len="med"/>
            <a:tailEnd type="none" w="med" len="med"/>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
        <p:cNvGrpSpPr/>
        <p:nvPr/>
      </p:nvGrpSpPr>
      <p:grpSpPr>
        <a:xfrm>
          <a:off x="0" y="0"/>
          <a:ext cx="0" cy="0"/>
          <a:chOff x="0" y="0"/>
          <a:chExt cx="0" cy="0"/>
        </a:xfrm>
      </p:grpSpPr>
      <p:sp>
        <p:nvSpPr>
          <p:cNvPr id="63" name="Google Shape;63;p8"/>
          <p:cNvSpPr/>
          <p:nvPr/>
        </p:nvSpPr>
        <p:spPr>
          <a:xfrm>
            <a:off x="2752600" y="3113600"/>
            <a:ext cx="6577183" cy="2039719"/>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1695525" y="-1110375"/>
            <a:ext cx="5621812" cy="4223987"/>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867875" y="-382900"/>
            <a:ext cx="9482950" cy="1551625"/>
          </a:xfrm>
          <a:custGeom>
            <a:avLst/>
            <a:gdLst/>
            <a:ahLst/>
            <a:cxnLst/>
            <a:rect l="l" t="t" r="r" b="b"/>
            <a:pathLst>
              <a:path w="379318" h="62065" extrusionOk="0">
                <a:moveTo>
                  <a:pt x="0" y="0"/>
                </a:moveTo>
                <a:cubicBezTo>
                  <a:pt x="0" y="10481"/>
                  <a:pt x="7750" y="21345"/>
                  <a:pt x="16848" y="26547"/>
                </a:cubicBezTo>
                <a:cubicBezTo>
                  <a:pt x="27603" y="32696"/>
                  <a:pt x="40364" y="34719"/>
                  <a:pt x="52584" y="36758"/>
                </a:cubicBezTo>
                <a:cubicBezTo>
                  <a:pt x="87768" y="42628"/>
                  <a:pt x="123613" y="28590"/>
                  <a:pt x="159283" y="28590"/>
                </a:cubicBezTo>
                <a:cubicBezTo>
                  <a:pt x="181217" y="28590"/>
                  <a:pt x="204501" y="30012"/>
                  <a:pt x="224119" y="39821"/>
                </a:cubicBezTo>
                <a:cubicBezTo>
                  <a:pt x="240003" y="47763"/>
                  <a:pt x="257080" y="54159"/>
                  <a:pt x="274661" y="56668"/>
                </a:cubicBezTo>
                <a:cubicBezTo>
                  <a:pt x="296110" y="59729"/>
                  <a:pt x="317964" y="63658"/>
                  <a:pt x="339497" y="61263"/>
                </a:cubicBezTo>
                <a:cubicBezTo>
                  <a:pt x="353204" y="59739"/>
                  <a:pt x="365939" y="53379"/>
                  <a:pt x="379318" y="50031"/>
                </a:cubicBezTo>
              </a:path>
            </a:pathLst>
          </a:custGeom>
          <a:noFill/>
          <a:ln w="19050" cap="flat" cmpd="sng">
            <a:solidFill>
              <a:srgbClr val="E94A4E"/>
            </a:solidFill>
            <a:prstDash val="solid"/>
            <a:round/>
            <a:headEnd type="none" w="med" len="med"/>
            <a:tailEnd type="none" w="med" len="med"/>
          </a:ln>
        </p:spPr>
      </p:sp>
      <p:sp>
        <p:nvSpPr>
          <p:cNvPr id="66" name="Google Shape;66;p8"/>
          <p:cNvSpPr/>
          <p:nvPr/>
        </p:nvSpPr>
        <p:spPr>
          <a:xfrm>
            <a:off x="6649525" y="-701975"/>
            <a:ext cx="1991050" cy="1403950"/>
          </a:xfrm>
          <a:custGeom>
            <a:avLst/>
            <a:gdLst/>
            <a:ahLst/>
            <a:cxnLst/>
            <a:rect l="l" t="t" r="r" b="b"/>
            <a:pathLst>
              <a:path w="79642" h="56158" extrusionOk="0">
                <a:moveTo>
                  <a:pt x="0" y="56158"/>
                </a:moveTo>
                <a:cubicBezTo>
                  <a:pt x="8031" y="51339"/>
                  <a:pt x="16521" y="46989"/>
                  <a:pt x="25527" y="44416"/>
                </a:cubicBezTo>
                <a:cubicBezTo>
                  <a:pt x="34192" y="41941"/>
                  <a:pt x="43707" y="42656"/>
                  <a:pt x="52074" y="39310"/>
                </a:cubicBezTo>
                <a:cubicBezTo>
                  <a:pt x="60342" y="36004"/>
                  <a:pt x="66545" y="28152"/>
                  <a:pt x="70963" y="20421"/>
                </a:cubicBezTo>
                <a:cubicBezTo>
                  <a:pt x="74633" y="13999"/>
                  <a:pt x="79642" y="7396"/>
                  <a:pt x="79642" y="0"/>
                </a:cubicBezTo>
              </a:path>
            </a:pathLst>
          </a:custGeom>
          <a:noFill/>
          <a:ln w="19050" cap="flat" cmpd="sng">
            <a:solidFill>
              <a:srgbClr val="E94A4E"/>
            </a:solidFill>
            <a:prstDash val="solid"/>
            <a:round/>
            <a:headEnd type="none" w="med" len="med"/>
            <a:tailEnd type="none" w="med" len="med"/>
          </a:ln>
        </p:spPr>
      </p:sp>
      <p:sp>
        <p:nvSpPr>
          <p:cNvPr id="67" name="Google Shape;67;p8"/>
          <p:cNvSpPr/>
          <p:nvPr/>
        </p:nvSpPr>
        <p:spPr>
          <a:xfrm>
            <a:off x="-178675" y="4038651"/>
            <a:ext cx="4492575" cy="1500500"/>
          </a:xfrm>
          <a:custGeom>
            <a:avLst/>
            <a:gdLst/>
            <a:ahLst/>
            <a:cxnLst/>
            <a:rect l="l" t="t" r="r" b="b"/>
            <a:pathLst>
              <a:path w="179703" h="60020" extrusionOk="0">
                <a:moveTo>
                  <a:pt x="0" y="2842"/>
                </a:moveTo>
                <a:cubicBezTo>
                  <a:pt x="15519" y="-265"/>
                  <a:pt x="32463" y="-1653"/>
                  <a:pt x="47478" y="3352"/>
                </a:cubicBezTo>
                <a:cubicBezTo>
                  <a:pt x="64088" y="8889"/>
                  <a:pt x="76950" y="23615"/>
                  <a:pt x="93936" y="27857"/>
                </a:cubicBezTo>
                <a:cubicBezTo>
                  <a:pt x="114886" y="33089"/>
                  <a:pt x="138948" y="25858"/>
                  <a:pt x="158261" y="35515"/>
                </a:cubicBezTo>
                <a:cubicBezTo>
                  <a:pt x="167969" y="40369"/>
                  <a:pt x="174853" y="50310"/>
                  <a:pt x="179703" y="60020"/>
                </a:cubicBezTo>
              </a:path>
            </a:pathLst>
          </a:custGeom>
          <a:noFill/>
          <a:ln w="19050" cap="flat" cmpd="sng">
            <a:solidFill>
              <a:srgbClr val="0258A1"/>
            </a:solidFill>
            <a:prstDash val="solid"/>
            <a:round/>
            <a:headEnd type="none" w="med" len="med"/>
            <a:tailEnd type="none" w="med" len="med"/>
          </a:ln>
        </p:spPr>
      </p:sp>
      <p:sp>
        <p:nvSpPr>
          <p:cNvPr id="68" name="Google Shape;68;p8"/>
          <p:cNvSpPr/>
          <p:nvPr/>
        </p:nvSpPr>
        <p:spPr>
          <a:xfrm>
            <a:off x="418375" y="4173500"/>
            <a:ext cx="704775" cy="1369600"/>
          </a:xfrm>
          <a:custGeom>
            <a:avLst/>
            <a:gdLst/>
            <a:ahLst/>
            <a:cxnLst/>
            <a:rect l="l" t="t" r="r" b="b"/>
            <a:pathLst>
              <a:path w="28191" h="54784" extrusionOk="0">
                <a:moveTo>
                  <a:pt x="28191" y="0"/>
                </a:moveTo>
                <a:cubicBezTo>
                  <a:pt x="23592" y="1151"/>
                  <a:pt x="18709" y="2261"/>
                  <a:pt x="14917" y="5106"/>
                </a:cubicBezTo>
                <a:cubicBezTo>
                  <a:pt x="3036" y="14020"/>
                  <a:pt x="-2466" y="33069"/>
                  <a:pt x="1133" y="47479"/>
                </a:cubicBezTo>
                <a:cubicBezTo>
                  <a:pt x="1746" y="49933"/>
                  <a:pt x="1205" y="54129"/>
                  <a:pt x="3686" y="54626"/>
                </a:cubicBezTo>
                <a:cubicBezTo>
                  <a:pt x="5260" y="54941"/>
                  <a:pt x="6334" y="52791"/>
                  <a:pt x="7770" y="52074"/>
                </a:cubicBezTo>
              </a:path>
            </a:pathLst>
          </a:custGeom>
          <a:noFill/>
          <a:ln w="19050" cap="flat" cmpd="sng">
            <a:solidFill>
              <a:srgbClr val="0258A1"/>
            </a:solidFill>
            <a:prstDash val="solid"/>
            <a:round/>
            <a:headEnd type="none" w="med" len="med"/>
            <a:tailEnd type="none" w="med" len="med"/>
          </a:ln>
        </p:spPr>
      </p:sp>
      <p:sp>
        <p:nvSpPr>
          <p:cNvPr id="69" name="Google Shape;69;p8"/>
          <p:cNvSpPr/>
          <p:nvPr/>
        </p:nvSpPr>
        <p:spPr>
          <a:xfrm>
            <a:off x="3267325" y="-204200"/>
            <a:ext cx="1084875" cy="740250"/>
          </a:xfrm>
          <a:custGeom>
            <a:avLst/>
            <a:gdLst/>
            <a:ahLst/>
            <a:cxnLst/>
            <a:rect l="l" t="t" r="r" b="b"/>
            <a:pathLst>
              <a:path w="43395" h="29610" extrusionOk="0">
                <a:moveTo>
                  <a:pt x="0" y="29610"/>
                </a:moveTo>
                <a:cubicBezTo>
                  <a:pt x="4961" y="24649"/>
                  <a:pt x="9530" y="18039"/>
                  <a:pt x="16337" y="16336"/>
                </a:cubicBezTo>
                <a:cubicBezTo>
                  <a:pt x="22264" y="14853"/>
                  <a:pt x="29318" y="15919"/>
                  <a:pt x="34205" y="12252"/>
                </a:cubicBezTo>
                <a:cubicBezTo>
                  <a:pt x="38289" y="9188"/>
                  <a:pt x="41110" y="4565"/>
                  <a:pt x="43395" y="0"/>
                </a:cubicBezTo>
              </a:path>
            </a:pathLst>
          </a:custGeom>
          <a:noFill/>
          <a:ln w="19050" cap="flat" cmpd="sng">
            <a:solidFill>
              <a:srgbClr val="E94A4E"/>
            </a:solidFill>
            <a:prstDash val="solid"/>
            <a:round/>
            <a:headEnd type="none" w="med" len="med"/>
            <a:tailEnd type="none" w="med" len="med"/>
          </a:ln>
        </p:spPr>
      </p:sp>
      <p:sp>
        <p:nvSpPr>
          <p:cNvPr id="70" name="Google Shape;70;p8"/>
          <p:cNvSpPr txBox="1">
            <a:spLocks noGrp="1"/>
          </p:cNvSpPr>
          <p:nvPr>
            <p:ph type="title"/>
          </p:nvPr>
        </p:nvSpPr>
        <p:spPr>
          <a:xfrm>
            <a:off x="713225" y="539500"/>
            <a:ext cx="7717500" cy="406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9600" b="1">
                <a:solidFill>
                  <a:srgbClr val="E94A4E"/>
                </a:solidFill>
                <a:latin typeface="Kanit"/>
                <a:ea typeface="Kanit"/>
                <a:cs typeface="Kanit"/>
                <a:sym typeface="Kanit"/>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713225" y="539500"/>
            <a:ext cx="7717500" cy="841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algn="ctr"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algn="ctr"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algn="ctr"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algn="ctr"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algn="ctr"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algn="ctr"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algn="ctr"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algn="ctr"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73" name="Google Shape;73;p9"/>
          <p:cNvSpPr txBox="1">
            <a:spLocks noGrp="1"/>
          </p:cNvSpPr>
          <p:nvPr>
            <p:ph type="subTitle" idx="1"/>
          </p:nvPr>
        </p:nvSpPr>
        <p:spPr>
          <a:xfrm>
            <a:off x="1365650" y="1639125"/>
            <a:ext cx="2887800" cy="6675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1pPr>
            <a:lvl2pPr lvl="1" algn="r" rtl="0">
              <a:lnSpc>
                <a:spcPct val="100000"/>
              </a:lnSpc>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2pPr>
            <a:lvl3pPr lvl="2" algn="r" rtl="0">
              <a:lnSpc>
                <a:spcPct val="100000"/>
              </a:lnSpc>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3pPr>
            <a:lvl4pPr lvl="3" algn="r" rtl="0">
              <a:lnSpc>
                <a:spcPct val="100000"/>
              </a:lnSpc>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4pPr>
            <a:lvl5pPr lvl="4" algn="r" rtl="0">
              <a:lnSpc>
                <a:spcPct val="100000"/>
              </a:lnSpc>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5pPr>
            <a:lvl6pPr lvl="5" algn="r" rtl="0">
              <a:lnSpc>
                <a:spcPct val="100000"/>
              </a:lnSpc>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6pPr>
            <a:lvl7pPr lvl="6" algn="r" rtl="0">
              <a:lnSpc>
                <a:spcPct val="100000"/>
              </a:lnSpc>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7pPr>
            <a:lvl8pPr lvl="7" algn="r" rtl="0">
              <a:lnSpc>
                <a:spcPct val="100000"/>
              </a:lnSpc>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8pPr>
            <a:lvl9pPr lvl="8" algn="r" rtl="0">
              <a:lnSpc>
                <a:spcPct val="100000"/>
              </a:lnSpc>
              <a:spcBef>
                <a:spcPts val="0"/>
              </a:spcBef>
              <a:spcAft>
                <a:spcPts val="0"/>
              </a:spcAft>
              <a:buClr>
                <a:srgbClr val="E94A4E"/>
              </a:buClr>
              <a:buSzPts val="2400"/>
              <a:buFont typeface="Kanit"/>
              <a:buNone/>
              <a:defRPr sz="2400" b="1">
                <a:solidFill>
                  <a:srgbClr val="E94A4E"/>
                </a:solidFill>
                <a:latin typeface="Kanit"/>
                <a:ea typeface="Kanit"/>
                <a:cs typeface="Kanit"/>
                <a:sym typeface="Kanit"/>
              </a:defRPr>
            </a:lvl9pPr>
          </a:lstStyle>
          <a:p>
            <a:endParaRPr/>
          </a:p>
        </p:txBody>
      </p:sp>
      <p:sp>
        <p:nvSpPr>
          <p:cNvPr id="74" name="Google Shape;74;p9"/>
          <p:cNvSpPr txBox="1">
            <a:spLocks noGrp="1"/>
          </p:cNvSpPr>
          <p:nvPr>
            <p:ph type="subTitle" idx="2"/>
          </p:nvPr>
        </p:nvSpPr>
        <p:spPr>
          <a:xfrm>
            <a:off x="1365650" y="2266975"/>
            <a:ext cx="2887800" cy="17331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rgbClr val="0258A1"/>
              </a:buClr>
              <a:buSzPts val="1400"/>
              <a:buFont typeface="Montserrat"/>
              <a:buNone/>
              <a:defRPr sz="1400">
                <a:solidFill>
                  <a:srgbClr val="0258A1"/>
                </a:solidFill>
                <a:latin typeface="Montserrat"/>
                <a:ea typeface="Montserrat"/>
                <a:cs typeface="Montserrat"/>
                <a:sym typeface="Montserrat"/>
              </a:defRPr>
            </a:lvl1pPr>
            <a:lvl2pPr lvl="1" algn="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2pPr>
            <a:lvl3pPr lvl="2" algn="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3pPr>
            <a:lvl4pPr lvl="3" algn="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4pPr>
            <a:lvl5pPr lvl="4" algn="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5pPr>
            <a:lvl6pPr lvl="5" algn="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6pPr>
            <a:lvl7pPr lvl="6" algn="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7pPr>
            <a:lvl8pPr lvl="7" algn="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8pPr>
            <a:lvl9pPr lvl="8" algn="r" rtl="0">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9pPr>
          </a:lstStyle>
          <a:p>
            <a:endParaRPr/>
          </a:p>
        </p:txBody>
      </p:sp>
      <p:sp>
        <p:nvSpPr>
          <p:cNvPr id="75" name="Google Shape;75;p9"/>
          <p:cNvSpPr/>
          <p:nvPr/>
        </p:nvSpPr>
        <p:spPr>
          <a:xfrm rot="-7200069">
            <a:off x="-834783" y="3447468"/>
            <a:ext cx="3300297" cy="2479701"/>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1917792">
            <a:off x="7083006" y="-1583046"/>
            <a:ext cx="2852691" cy="2122580"/>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167275" y="2927200"/>
            <a:ext cx="3366275" cy="2833100"/>
          </a:xfrm>
          <a:custGeom>
            <a:avLst/>
            <a:gdLst/>
            <a:ahLst/>
            <a:cxnLst/>
            <a:rect l="l" t="t" r="r" b="b"/>
            <a:pathLst>
              <a:path w="134651" h="113324" extrusionOk="0">
                <a:moveTo>
                  <a:pt x="0" y="0"/>
                </a:moveTo>
                <a:cubicBezTo>
                  <a:pt x="3302" y="16516"/>
                  <a:pt x="9002" y="34087"/>
                  <a:pt x="20909" y="45999"/>
                </a:cubicBezTo>
                <a:cubicBezTo>
                  <a:pt x="31608" y="56703"/>
                  <a:pt x="44064" y="65495"/>
                  <a:pt x="55617" y="75271"/>
                </a:cubicBezTo>
                <a:cubicBezTo>
                  <a:pt x="70821" y="88137"/>
                  <a:pt x="88858" y="97869"/>
                  <a:pt x="107470" y="104961"/>
                </a:cubicBezTo>
                <a:cubicBezTo>
                  <a:pt x="116328" y="108336"/>
                  <a:pt x="125172" y="113324"/>
                  <a:pt x="134651" y="113324"/>
                </a:cubicBezTo>
              </a:path>
            </a:pathLst>
          </a:custGeom>
          <a:noFill/>
          <a:ln w="19050" cap="flat" cmpd="sng">
            <a:solidFill>
              <a:srgbClr val="0258A1"/>
            </a:solidFill>
            <a:prstDash val="solid"/>
            <a:round/>
            <a:headEnd type="none" w="med" len="med"/>
            <a:tailEnd type="none" w="med" len="med"/>
          </a:ln>
        </p:spPr>
      </p:sp>
      <p:sp>
        <p:nvSpPr>
          <p:cNvPr id="78" name="Google Shape;78;p9"/>
          <p:cNvSpPr/>
          <p:nvPr/>
        </p:nvSpPr>
        <p:spPr>
          <a:xfrm>
            <a:off x="1045425" y="4367259"/>
            <a:ext cx="2090850" cy="985325"/>
          </a:xfrm>
          <a:custGeom>
            <a:avLst/>
            <a:gdLst/>
            <a:ahLst/>
            <a:cxnLst/>
            <a:rect l="l" t="t" r="r" b="b"/>
            <a:pathLst>
              <a:path w="83634" h="39413" extrusionOk="0">
                <a:moveTo>
                  <a:pt x="0" y="11396"/>
                </a:moveTo>
                <a:cubicBezTo>
                  <a:pt x="11311" y="85"/>
                  <a:pt x="32403" y="-2911"/>
                  <a:pt x="47253" y="3033"/>
                </a:cubicBezTo>
                <a:cubicBezTo>
                  <a:pt x="58188" y="7410"/>
                  <a:pt x="67075" y="16417"/>
                  <a:pt x="74434" y="25614"/>
                </a:cubicBezTo>
                <a:cubicBezTo>
                  <a:pt x="77888" y="29931"/>
                  <a:pt x="83634" y="33885"/>
                  <a:pt x="83634" y="39413"/>
                </a:cubicBezTo>
              </a:path>
            </a:pathLst>
          </a:custGeom>
          <a:noFill/>
          <a:ln w="19050" cap="flat" cmpd="sng">
            <a:solidFill>
              <a:srgbClr val="0258A1"/>
            </a:solidFill>
            <a:prstDash val="solid"/>
            <a:round/>
            <a:headEnd type="none" w="med" len="med"/>
            <a:tailEnd type="none" w="med" len="med"/>
          </a:ln>
        </p:spPr>
      </p:sp>
      <p:sp>
        <p:nvSpPr>
          <p:cNvPr id="79" name="Google Shape;79;p9"/>
          <p:cNvSpPr/>
          <p:nvPr/>
        </p:nvSpPr>
        <p:spPr>
          <a:xfrm>
            <a:off x="6732550" y="-345000"/>
            <a:ext cx="3052650" cy="878175"/>
          </a:xfrm>
          <a:custGeom>
            <a:avLst/>
            <a:gdLst/>
            <a:ahLst/>
            <a:cxnLst/>
            <a:rect l="l" t="t" r="r" b="b"/>
            <a:pathLst>
              <a:path w="122106" h="35127" extrusionOk="0">
                <a:moveTo>
                  <a:pt x="0" y="0"/>
                </a:moveTo>
                <a:cubicBezTo>
                  <a:pt x="2514" y="12578"/>
                  <a:pt x="15858" y="23413"/>
                  <a:pt x="28436" y="25927"/>
                </a:cubicBezTo>
                <a:cubicBezTo>
                  <a:pt x="47440" y="29726"/>
                  <a:pt x="67377" y="21926"/>
                  <a:pt x="86561" y="24672"/>
                </a:cubicBezTo>
                <a:cubicBezTo>
                  <a:pt x="98787" y="26422"/>
                  <a:pt x="111057" y="29609"/>
                  <a:pt x="122106" y="35127"/>
                </a:cubicBezTo>
              </a:path>
            </a:pathLst>
          </a:custGeom>
          <a:noFill/>
          <a:ln w="19050" cap="flat" cmpd="sng">
            <a:solidFill>
              <a:srgbClr val="E94A4E"/>
            </a:solidFill>
            <a:prstDash val="solid"/>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11"/>
          <p:cNvSpPr/>
          <p:nvPr/>
        </p:nvSpPr>
        <p:spPr>
          <a:xfrm rot="10800000">
            <a:off x="-217283" y="-110994"/>
            <a:ext cx="6577183" cy="2039719"/>
          </a:xfrm>
          <a:custGeom>
            <a:avLst/>
            <a:gdLst/>
            <a:ahLst/>
            <a:cxnLst/>
            <a:rect l="l" t="t" r="r" b="b"/>
            <a:pathLst>
              <a:path w="92862" h="20271" extrusionOk="0">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rot="-9649850">
            <a:off x="4560017" y="2309706"/>
            <a:ext cx="5621838" cy="4224007"/>
          </a:xfrm>
          <a:custGeom>
            <a:avLst/>
            <a:gdLst/>
            <a:ahLst/>
            <a:cxnLst/>
            <a:rect l="l" t="t" r="r" b="b"/>
            <a:pathLst>
              <a:path w="61904" h="46512" extrusionOk="0">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rot="10800000">
            <a:off x="-1238325" y="4026000"/>
            <a:ext cx="9482950" cy="1551625"/>
          </a:xfrm>
          <a:custGeom>
            <a:avLst/>
            <a:gdLst/>
            <a:ahLst/>
            <a:cxnLst/>
            <a:rect l="l" t="t" r="r" b="b"/>
            <a:pathLst>
              <a:path w="379318" h="62065" extrusionOk="0">
                <a:moveTo>
                  <a:pt x="0" y="0"/>
                </a:moveTo>
                <a:cubicBezTo>
                  <a:pt x="0" y="10481"/>
                  <a:pt x="7750" y="21345"/>
                  <a:pt x="16848" y="26547"/>
                </a:cubicBezTo>
                <a:cubicBezTo>
                  <a:pt x="27603" y="32696"/>
                  <a:pt x="40364" y="34719"/>
                  <a:pt x="52584" y="36758"/>
                </a:cubicBezTo>
                <a:cubicBezTo>
                  <a:pt x="87768" y="42628"/>
                  <a:pt x="123613" y="28590"/>
                  <a:pt x="159283" y="28590"/>
                </a:cubicBezTo>
                <a:cubicBezTo>
                  <a:pt x="181217" y="28590"/>
                  <a:pt x="204501" y="30012"/>
                  <a:pt x="224119" y="39821"/>
                </a:cubicBezTo>
                <a:cubicBezTo>
                  <a:pt x="240003" y="47763"/>
                  <a:pt x="257080" y="54159"/>
                  <a:pt x="274661" y="56668"/>
                </a:cubicBezTo>
                <a:cubicBezTo>
                  <a:pt x="296110" y="59729"/>
                  <a:pt x="317964" y="63658"/>
                  <a:pt x="339497" y="61263"/>
                </a:cubicBezTo>
                <a:cubicBezTo>
                  <a:pt x="353204" y="59739"/>
                  <a:pt x="365939" y="53379"/>
                  <a:pt x="379318" y="50031"/>
                </a:cubicBezTo>
              </a:path>
            </a:pathLst>
          </a:custGeom>
          <a:noFill/>
          <a:ln w="19050" cap="flat" cmpd="sng">
            <a:solidFill>
              <a:srgbClr val="E94A4E"/>
            </a:solidFill>
            <a:prstDash val="solid"/>
            <a:round/>
            <a:headEnd type="none" w="med" len="med"/>
            <a:tailEnd type="none" w="med" len="med"/>
          </a:ln>
        </p:spPr>
      </p:sp>
      <p:sp>
        <p:nvSpPr>
          <p:cNvPr id="88" name="Google Shape;88;p11"/>
          <p:cNvSpPr/>
          <p:nvPr/>
        </p:nvSpPr>
        <p:spPr>
          <a:xfrm rot="10800000">
            <a:off x="471925" y="4492750"/>
            <a:ext cx="1991050" cy="1403950"/>
          </a:xfrm>
          <a:custGeom>
            <a:avLst/>
            <a:gdLst/>
            <a:ahLst/>
            <a:cxnLst/>
            <a:rect l="l" t="t" r="r" b="b"/>
            <a:pathLst>
              <a:path w="79642" h="56158" extrusionOk="0">
                <a:moveTo>
                  <a:pt x="0" y="56158"/>
                </a:moveTo>
                <a:cubicBezTo>
                  <a:pt x="8031" y="51339"/>
                  <a:pt x="16521" y="46989"/>
                  <a:pt x="25527" y="44416"/>
                </a:cubicBezTo>
                <a:cubicBezTo>
                  <a:pt x="34192" y="41941"/>
                  <a:pt x="43707" y="42656"/>
                  <a:pt x="52074" y="39310"/>
                </a:cubicBezTo>
                <a:cubicBezTo>
                  <a:pt x="60342" y="36004"/>
                  <a:pt x="66545" y="28152"/>
                  <a:pt x="70963" y="20421"/>
                </a:cubicBezTo>
                <a:cubicBezTo>
                  <a:pt x="74633" y="13999"/>
                  <a:pt x="79642" y="7396"/>
                  <a:pt x="79642" y="0"/>
                </a:cubicBezTo>
              </a:path>
            </a:pathLst>
          </a:custGeom>
          <a:noFill/>
          <a:ln w="19050" cap="flat" cmpd="sng">
            <a:solidFill>
              <a:srgbClr val="E94A4E"/>
            </a:solidFill>
            <a:prstDash val="solid"/>
            <a:round/>
            <a:headEnd type="none" w="med" len="med"/>
            <a:tailEnd type="none" w="med" len="med"/>
          </a:ln>
        </p:spPr>
      </p:sp>
      <p:sp>
        <p:nvSpPr>
          <p:cNvPr id="89" name="Google Shape;89;p11"/>
          <p:cNvSpPr/>
          <p:nvPr/>
        </p:nvSpPr>
        <p:spPr>
          <a:xfrm rot="10800000">
            <a:off x="5179600" y="-573026"/>
            <a:ext cx="4492575" cy="1500500"/>
          </a:xfrm>
          <a:custGeom>
            <a:avLst/>
            <a:gdLst/>
            <a:ahLst/>
            <a:cxnLst/>
            <a:rect l="l" t="t" r="r" b="b"/>
            <a:pathLst>
              <a:path w="179703" h="60020" extrusionOk="0">
                <a:moveTo>
                  <a:pt x="0" y="2842"/>
                </a:moveTo>
                <a:cubicBezTo>
                  <a:pt x="15519" y="-265"/>
                  <a:pt x="32463" y="-1653"/>
                  <a:pt x="47478" y="3352"/>
                </a:cubicBezTo>
                <a:cubicBezTo>
                  <a:pt x="64088" y="8889"/>
                  <a:pt x="76950" y="23615"/>
                  <a:pt x="93936" y="27857"/>
                </a:cubicBezTo>
                <a:cubicBezTo>
                  <a:pt x="114886" y="33089"/>
                  <a:pt x="138948" y="25858"/>
                  <a:pt x="158261" y="35515"/>
                </a:cubicBezTo>
                <a:cubicBezTo>
                  <a:pt x="167969" y="40369"/>
                  <a:pt x="174853" y="50310"/>
                  <a:pt x="179703" y="60020"/>
                </a:cubicBezTo>
              </a:path>
            </a:pathLst>
          </a:custGeom>
          <a:noFill/>
          <a:ln w="19050" cap="flat" cmpd="sng">
            <a:solidFill>
              <a:srgbClr val="0258A1"/>
            </a:solidFill>
            <a:prstDash val="solid"/>
            <a:round/>
            <a:headEnd type="none" w="med" len="med"/>
            <a:tailEnd type="none" w="med" len="med"/>
          </a:ln>
        </p:spPr>
      </p:sp>
      <p:sp>
        <p:nvSpPr>
          <p:cNvPr id="90" name="Google Shape;90;p11"/>
          <p:cNvSpPr/>
          <p:nvPr/>
        </p:nvSpPr>
        <p:spPr>
          <a:xfrm rot="10800000">
            <a:off x="8370350" y="-576975"/>
            <a:ext cx="704775" cy="1369600"/>
          </a:xfrm>
          <a:custGeom>
            <a:avLst/>
            <a:gdLst/>
            <a:ahLst/>
            <a:cxnLst/>
            <a:rect l="l" t="t" r="r" b="b"/>
            <a:pathLst>
              <a:path w="28191" h="54784" extrusionOk="0">
                <a:moveTo>
                  <a:pt x="28191" y="0"/>
                </a:moveTo>
                <a:cubicBezTo>
                  <a:pt x="23592" y="1151"/>
                  <a:pt x="18709" y="2261"/>
                  <a:pt x="14917" y="5106"/>
                </a:cubicBezTo>
                <a:cubicBezTo>
                  <a:pt x="3036" y="14020"/>
                  <a:pt x="-2466" y="33069"/>
                  <a:pt x="1133" y="47479"/>
                </a:cubicBezTo>
                <a:cubicBezTo>
                  <a:pt x="1746" y="49933"/>
                  <a:pt x="1205" y="54129"/>
                  <a:pt x="3686" y="54626"/>
                </a:cubicBezTo>
                <a:cubicBezTo>
                  <a:pt x="5260" y="54941"/>
                  <a:pt x="6334" y="52791"/>
                  <a:pt x="7770" y="52074"/>
                </a:cubicBezTo>
              </a:path>
            </a:pathLst>
          </a:custGeom>
          <a:noFill/>
          <a:ln w="19050" cap="flat" cmpd="sng">
            <a:solidFill>
              <a:srgbClr val="0258A1"/>
            </a:solidFill>
            <a:prstDash val="solid"/>
            <a:round/>
            <a:headEnd type="none" w="med" len="med"/>
            <a:tailEnd type="none" w="med" len="med"/>
          </a:ln>
        </p:spPr>
      </p:sp>
      <p:sp>
        <p:nvSpPr>
          <p:cNvPr id="91" name="Google Shape;91;p11"/>
          <p:cNvSpPr txBox="1">
            <a:spLocks noGrp="1"/>
          </p:cNvSpPr>
          <p:nvPr>
            <p:ph type="title" hasCustomPrompt="1"/>
          </p:nvPr>
        </p:nvSpPr>
        <p:spPr>
          <a:xfrm>
            <a:off x="713225" y="1106125"/>
            <a:ext cx="77175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b="1">
                <a:solidFill>
                  <a:srgbClr val="E94A4E"/>
                </a:solidFill>
                <a:latin typeface="Kanit"/>
                <a:ea typeface="Kanit"/>
                <a:cs typeface="Kanit"/>
                <a:sym typeface="Kani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11"/>
          <p:cNvSpPr txBox="1">
            <a:spLocks noGrp="1"/>
          </p:cNvSpPr>
          <p:nvPr>
            <p:ph type="subTitle" idx="1"/>
          </p:nvPr>
        </p:nvSpPr>
        <p:spPr>
          <a:xfrm>
            <a:off x="713225" y="3069625"/>
            <a:ext cx="7717500" cy="7191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0258A1"/>
              </a:buClr>
              <a:buSzPts val="1400"/>
              <a:buFont typeface="Montserrat"/>
              <a:buNone/>
              <a:defRPr sz="1400">
                <a:solidFill>
                  <a:srgbClr val="0258A1"/>
                </a:solidFill>
                <a:latin typeface="Montserrat"/>
                <a:ea typeface="Montserrat"/>
                <a:cs typeface="Montserrat"/>
                <a:sym typeface="Montserrat"/>
              </a:defRPr>
            </a:lvl1pPr>
            <a:lvl2pPr lvl="1"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2pPr>
            <a:lvl3pPr lvl="2"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3pPr>
            <a:lvl4pPr lvl="3"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4pPr>
            <a:lvl5pPr lvl="4"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5pPr>
            <a:lvl6pPr lvl="5"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6pPr>
            <a:lvl7pPr lvl="6"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7pPr>
            <a:lvl8pPr lvl="7"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8pPr>
            <a:lvl9pPr lvl="8"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595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sz="3000" b="1">
                <a:solidFill>
                  <a:srgbClr val="E94A4E"/>
                </a:solidFill>
                <a:latin typeface="Kanit"/>
                <a:ea typeface="Kanit"/>
                <a:cs typeface="Kanit"/>
                <a:sym typeface="Kanit"/>
              </a:defRPr>
            </a:lvl9pPr>
          </a:lstStyle>
          <a:p>
            <a:endParaRPr/>
          </a:p>
        </p:txBody>
      </p:sp>
      <p:sp>
        <p:nvSpPr>
          <p:cNvPr id="7" name="Google Shape;7;p1"/>
          <p:cNvSpPr txBox="1">
            <a:spLocks noGrp="1"/>
          </p:cNvSpPr>
          <p:nvPr>
            <p:ph type="body" idx="1"/>
          </p:nvPr>
        </p:nvSpPr>
        <p:spPr>
          <a:xfrm>
            <a:off x="713225" y="1230744"/>
            <a:ext cx="7717500" cy="3338100"/>
          </a:xfrm>
          <a:prstGeom prst="rect">
            <a:avLst/>
          </a:prstGeom>
          <a:noFill/>
          <a:ln>
            <a:noFill/>
          </a:ln>
        </p:spPr>
        <p:txBody>
          <a:bodyPr spcFirstLastPara="1" wrap="square" lIns="91425" tIns="91425" rIns="91425" bIns="91425" anchor="t" anchorCtr="0">
            <a:normAutofit/>
          </a:bodyPr>
          <a:lstStyle>
            <a:lvl1pPr marL="457200" lvl="0"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1pPr>
            <a:lvl2pPr marL="914400" lvl="1"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marL="1371600" lvl="2"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marL="1828800" lvl="3"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marL="2286000" lvl="4"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marL="2743200" lvl="5"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marL="3200400" lvl="6"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marL="3657600" lvl="7"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marL="4114800" lvl="8" indent="-3175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61.jpe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64.jpe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5"/>
          <p:cNvSpPr/>
          <p:nvPr/>
        </p:nvSpPr>
        <p:spPr>
          <a:xfrm>
            <a:off x="5672450" y="4176563"/>
            <a:ext cx="970500" cy="1650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ctrTitle"/>
          </p:nvPr>
        </p:nvSpPr>
        <p:spPr>
          <a:xfrm>
            <a:off x="294705" y="546926"/>
            <a:ext cx="4975200" cy="155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IN" sz="3600">
                <a:latin typeface="Times New Roman" panose="02020603050405020304" pitchFamily="18" charset="0"/>
                <a:cs typeface="Times New Roman" panose="02020603050405020304" pitchFamily="18" charset="0"/>
              </a:rPr>
              <a:t>Cardiovascular (Heart) Disease Analysis</a:t>
            </a:r>
          </a:p>
        </p:txBody>
      </p:sp>
      <p:sp>
        <p:nvSpPr>
          <p:cNvPr id="316" name="Google Shape;316;p35"/>
          <p:cNvSpPr txBox="1">
            <a:spLocks noGrp="1"/>
          </p:cNvSpPr>
          <p:nvPr>
            <p:ph type="subTitle" idx="1"/>
          </p:nvPr>
        </p:nvSpPr>
        <p:spPr>
          <a:xfrm>
            <a:off x="293214" y="2463835"/>
            <a:ext cx="5009888"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accent1"/>
                </a:solidFill>
                <a:latin typeface="Times New Roman" panose="02020603050405020304" pitchFamily="18" charset="0"/>
                <a:cs typeface="Times New Roman" panose="02020603050405020304" pitchFamily="18" charset="0"/>
              </a:rPr>
              <a:t>Analysis of Various Factors Contributing to Heart Diseases</a:t>
            </a:r>
          </a:p>
          <a:p>
            <a:pPr marL="0" indent="0">
              <a:buSzPts val="1100"/>
              <a:buFont typeface="Arial"/>
            </a:pPr>
            <a:r>
              <a:rPr lang="en">
                <a:latin typeface="Times New Roman" panose="02020603050405020304" pitchFamily="18" charset="0"/>
                <a:cs typeface="Times New Roman" panose="02020603050405020304" pitchFamily="18" charset="0"/>
              </a:rPr>
              <a:t>Using Logistic Regression</a:t>
            </a:r>
          </a:p>
          <a:p>
            <a:pPr marL="0" indent="0">
              <a:buSzPts val="1100"/>
            </a:pPr>
            <a:endParaRPr lang="en" altLang="zh-CN">
              <a:solidFill>
                <a:schemeClr val="accent1"/>
              </a:solidFill>
            </a:endParaRPr>
          </a:p>
        </p:txBody>
      </p:sp>
      <p:grpSp>
        <p:nvGrpSpPr>
          <p:cNvPr id="317" name="Google Shape;317;p35"/>
          <p:cNvGrpSpPr/>
          <p:nvPr/>
        </p:nvGrpSpPr>
        <p:grpSpPr>
          <a:xfrm>
            <a:off x="5647913" y="355343"/>
            <a:ext cx="2645995" cy="3162431"/>
            <a:chOff x="3429550" y="1348000"/>
            <a:chExt cx="1547275" cy="1849375"/>
          </a:xfrm>
        </p:grpSpPr>
        <p:sp>
          <p:nvSpPr>
            <p:cNvPr id="318" name="Google Shape;318;p35"/>
            <p:cNvSpPr/>
            <p:nvPr/>
          </p:nvSpPr>
          <p:spPr>
            <a:xfrm>
              <a:off x="4015350" y="1794900"/>
              <a:ext cx="25" cy="25"/>
            </a:xfrm>
            <a:custGeom>
              <a:avLst/>
              <a:gdLst/>
              <a:ahLst/>
              <a:cxnLst/>
              <a:rect l="l" t="t" r="r" b="b"/>
              <a:pathLst>
                <a:path w="1" h="1" extrusionOk="0">
                  <a:moveTo>
                    <a:pt x="0" y="0"/>
                  </a:moveTo>
                  <a:close/>
                </a:path>
              </a:pathLst>
            </a:custGeom>
            <a:solidFill>
              <a:srgbClr val="F1C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4248300" y="2119425"/>
              <a:ext cx="64225" cy="167200"/>
            </a:xfrm>
            <a:custGeom>
              <a:avLst/>
              <a:gdLst/>
              <a:ahLst/>
              <a:cxnLst/>
              <a:rect l="l" t="t" r="r" b="b"/>
              <a:pathLst>
                <a:path w="2569" h="6688" extrusionOk="0">
                  <a:moveTo>
                    <a:pt x="1" y="0"/>
                  </a:moveTo>
                  <a:lnTo>
                    <a:pt x="2201" y="6688"/>
                  </a:lnTo>
                  <a:cubicBezTo>
                    <a:pt x="2569" y="5289"/>
                    <a:pt x="1" y="1"/>
                    <a:pt x="1" y="0"/>
                  </a:cubicBezTo>
                  <a:close/>
                </a:path>
              </a:pathLst>
            </a:custGeom>
            <a:solidFill>
              <a:srgbClr val="2E7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3429550" y="1789800"/>
              <a:ext cx="934800" cy="102375"/>
            </a:xfrm>
            <a:custGeom>
              <a:avLst/>
              <a:gdLst/>
              <a:ahLst/>
              <a:cxnLst/>
              <a:rect l="l" t="t" r="r" b="b"/>
              <a:pathLst>
                <a:path w="37392" h="4095" extrusionOk="0">
                  <a:moveTo>
                    <a:pt x="778" y="1"/>
                  </a:moveTo>
                  <a:cubicBezTo>
                    <a:pt x="344" y="1"/>
                    <a:pt x="0" y="327"/>
                    <a:pt x="0" y="738"/>
                  </a:cubicBezTo>
                  <a:lnTo>
                    <a:pt x="0" y="3357"/>
                  </a:lnTo>
                  <a:cubicBezTo>
                    <a:pt x="0" y="3764"/>
                    <a:pt x="356" y="4095"/>
                    <a:pt x="789" y="4095"/>
                  </a:cubicBezTo>
                  <a:lnTo>
                    <a:pt x="36590" y="4095"/>
                  </a:lnTo>
                  <a:cubicBezTo>
                    <a:pt x="37036" y="4095"/>
                    <a:pt x="37392" y="3752"/>
                    <a:pt x="37366" y="3332"/>
                  </a:cubicBezTo>
                  <a:lnTo>
                    <a:pt x="37264" y="1221"/>
                  </a:lnTo>
                  <a:cubicBezTo>
                    <a:pt x="37239" y="840"/>
                    <a:pt x="36908" y="523"/>
                    <a:pt x="36488" y="523"/>
                  </a:cubicBezTo>
                  <a:lnTo>
                    <a:pt x="802" y="1"/>
                  </a:lnTo>
                  <a:cubicBezTo>
                    <a:pt x="794" y="1"/>
                    <a:pt x="786" y="1"/>
                    <a:pt x="7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3429550" y="1954450"/>
              <a:ext cx="935100" cy="102700"/>
            </a:xfrm>
            <a:custGeom>
              <a:avLst/>
              <a:gdLst/>
              <a:ahLst/>
              <a:cxnLst/>
              <a:rect l="l" t="t" r="r" b="b"/>
              <a:pathLst>
                <a:path w="37404" h="4108" extrusionOk="0">
                  <a:moveTo>
                    <a:pt x="39" y="1"/>
                  </a:moveTo>
                  <a:cubicBezTo>
                    <a:pt x="14" y="1"/>
                    <a:pt x="0" y="14"/>
                    <a:pt x="0" y="26"/>
                  </a:cubicBezTo>
                  <a:lnTo>
                    <a:pt x="0" y="4082"/>
                  </a:lnTo>
                  <a:cubicBezTo>
                    <a:pt x="0" y="4094"/>
                    <a:pt x="14" y="4108"/>
                    <a:pt x="39" y="4108"/>
                  </a:cubicBezTo>
                  <a:lnTo>
                    <a:pt x="37378" y="4108"/>
                  </a:lnTo>
                  <a:cubicBezTo>
                    <a:pt x="37392" y="4108"/>
                    <a:pt x="37404" y="4094"/>
                    <a:pt x="37404" y="4082"/>
                  </a:cubicBezTo>
                  <a:lnTo>
                    <a:pt x="37404" y="26"/>
                  </a:lnTo>
                  <a:cubicBezTo>
                    <a:pt x="37404" y="14"/>
                    <a:pt x="37392" y="1"/>
                    <a:pt x="37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4679925" y="1911850"/>
              <a:ext cx="228575" cy="149125"/>
            </a:xfrm>
            <a:custGeom>
              <a:avLst/>
              <a:gdLst/>
              <a:ahLst/>
              <a:cxnLst/>
              <a:rect l="l" t="t" r="r" b="b"/>
              <a:pathLst>
                <a:path w="9143" h="5965" extrusionOk="0">
                  <a:moveTo>
                    <a:pt x="8061" y="1"/>
                  </a:moveTo>
                  <a:lnTo>
                    <a:pt x="1" y="3472"/>
                  </a:lnTo>
                  <a:lnTo>
                    <a:pt x="1069" y="5964"/>
                  </a:lnTo>
                  <a:lnTo>
                    <a:pt x="9142" y="2481"/>
                  </a:lnTo>
                  <a:lnTo>
                    <a:pt x="8061" y="1"/>
                  </a:lnTo>
                  <a:close/>
                </a:path>
              </a:pathLst>
            </a:custGeom>
            <a:solidFill>
              <a:srgbClr val="E9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4750825" y="2046950"/>
              <a:ext cx="226000" cy="91875"/>
            </a:xfrm>
            <a:custGeom>
              <a:avLst/>
              <a:gdLst/>
              <a:ahLst/>
              <a:cxnLst/>
              <a:rect l="l" t="t" r="r" b="b"/>
              <a:pathLst>
                <a:path w="9040" h="3675" extrusionOk="0">
                  <a:moveTo>
                    <a:pt x="8734" y="1"/>
                  </a:moveTo>
                  <a:lnTo>
                    <a:pt x="0" y="979"/>
                  </a:lnTo>
                  <a:lnTo>
                    <a:pt x="305" y="3674"/>
                  </a:lnTo>
                  <a:lnTo>
                    <a:pt x="9039" y="2696"/>
                  </a:lnTo>
                  <a:lnTo>
                    <a:pt x="8734" y="1"/>
                  </a:lnTo>
                  <a:close/>
                </a:path>
              </a:pathLst>
            </a:custGeom>
            <a:solidFill>
              <a:srgbClr val="E9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4095750" y="2894000"/>
              <a:ext cx="174825" cy="303375"/>
            </a:xfrm>
            <a:custGeom>
              <a:avLst/>
              <a:gdLst/>
              <a:ahLst/>
              <a:cxnLst/>
              <a:rect l="l" t="t" r="r" b="b"/>
              <a:pathLst>
                <a:path w="6993" h="12135" extrusionOk="0">
                  <a:moveTo>
                    <a:pt x="0" y="0"/>
                  </a:moveTo>
                  <a:lnTo>
                    <a:pt x="0" y="11264"/>
                  </a:lnTo>
                  <a:cubicBezTo>
                    <a:pt x="0" y="11264"/>
                    <a:pt x="1328" y="12134"/>
                    <a:pt x="3400" y="12134"/>
                  </a:cubicBezTo>
                  <a:cubicBezTo>
                    <a:pt x="4436" y="12134"/>
                    <a:pt x="5658" y="11917"/>
                    <a:pt x="6993" y="11264"/>
                  </a:cubicBezTo>
                  <a:lnTo>
                    <a:pt x="6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4403100" y="2894000"/>
              <a:ext cx="174850" cy="303375"/>
            </a:xfrm>
            <a:custGeom>
              <a:avLst/>
              <a:gdLst/>
              <a:ahLst/>
              <a:cxnLst/>
              <a:rect l="l" t="t" r="r" b="b"/>
              <a:pathLst>
                <a:path w="6994" h="12135" extrusionOk="0">
                  <a:moveTo>
                    <a:pt x="1" y="0"/>
                  </a:moveTo>
                  <a:lnTo>
                    <a:pt x="1" y="11264"/>
                  </a:lnTo>
                  <a:cubicBezTo>
                    <a:pt x="1" y="11264"/>
                    <a:pt x="1328" y="12134"/>
                    <a:pt x="3400" y="12134"/>
                  </a:cubicBezTo>
                  <a:cubicBezTo>
                    <a:pt x="4436" y="12134"/>
                    <a:pt x="5658" y="11917"/>
                    <a:pt x="6993" y="11264"/>
                  </a:cubicBezTo>
                  <a:lnTo>
                    <a:pt x="6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3693675" y="1772350"/>
              <a:ext cx="347125" cy="366475"/>
            </a:xfrm>
            <a:custGeom>
              <a:avLst/>
              <a:gdLst/>
              <a:ahLst/>
              <a:cxnLst/>
              <a:rect l="l" t="t" r="r" b="b"/>
              <a:pathLst>
                <a:path w="13885" h="14659" extrusionOk="0">
                  <a:moveTo>
                    <a:pt x="13884" y="0"/>
                  </a:moveTo>
                  <a:lnTo>
                    <a:pt x="13884" y="0"/>
                  </a:lnTo>
                  <a:cubicBezTo>
                    <a:pt x="815" y="458"/>
                    <a:pt x="1" y="11976"/>
                    <a:pt x="191" y="14658"/>
                  </a:cubicBezTo>
                  <a:cubicBezTo>
                    <a:pt x="2632" y="11570"/>
                    <a:pt x="7641" y="9522"/>
                    <a:pt x="13884" y="7844"/>
                  </a:cubicBezTo>
                  <a:cubicBezTo>
                    <a:pt x="13757" y="5874"/>
                    <a:pt x="13591" y="2148"/>
                    <a:pt x="1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3588475" y="1957000"/>
              <a:ext cx="1096575" cy="1113025"/>
            </a:xfrm>
            <a:custGeom>
              <a:avLst/>
              <a:gdLst/>
              <a:ahLst/>
              <a:cxnLst/>
              <a:rect l="l" t="t" r="r" b="b"/>
              <a:pathLst>
                <a:path w="43863" h="44521" extrusionOk="0">
                  <a:moveTo>
                    <a:pt x="22338" y="0"/>
                  </a:moveTo>
                  <a:cubicBezTo>
                    <a:pt x="20813" y="0"/>
                    <a:pt x="19389" y="64"/>
                    <a:pt x="18067" y="191"/>
                  </a:cubicBezTo>
                  <a:cubicBezTo>
                    <a:pt x="17355" y="242"/>
                    <a:pt x="16643" y="319"/>
                    <a:pt x="15982" y="407"/>
                  </a:cubicBezTo>
                  <a:cubicBezTo>
                    <a:pt x="10832" y="1183"/>
                    <a:pt x="7336" y="2861"/>
                    <a:pt x="5086" y="5111"/>
                  </a:cubicBezTo>
                  <a:lnTo>
                    <a:pt x="4972" y="5226"/>
                  </a:lnTo>
                  <a:cubicBezTo>
                    <a:pt x="4768" y="5430"/>
                    <a:pt x="4577" y="5645"/>
                    <a:pt x="4399" y="5862"/>
                  </a:cubicBezTo>
                  <a:cubicBezTo>
                    <a:pt x="0" y="11061"/>
                    <a:pt x="1590" y="18689"/>
                    <a:pt x="4984" y="24309"/>
                  </a:cubicBezTo>
                  <a:cubicBezTo>
                    <a:pt x="7514" y="28479"/>
                    <a:pt x="12905" y="33043"/>
                    <a:pt x="18677" y="36768"/>
                  </a:cubicBezTo>
                  <a:cubicBezTo>
                    <a:pt x="25548" y="41235"/>
                    <a:pt x="32952" y="44520"/>
                    <a:pt x="36639" y="44520"/>
                  </a:cubicBezTo>
                  <a:cubicBezTo>
                    <a:pt x="36814" y="44520"/>
                    <a:pt x="36980" y="44513"/>
                    <a:pt x="37137" y="44498"/>
                  </a:cubicBezTo>
                  <a:cubicBezTo>
                    <a:pt x="39641" y="44295"/>
                    <a:pt x="41955" y="42096"/>
                    <a:pt x="43862" y="38510"/>
                  </a:cubicBezTo>
                  <a:cubicBezTo>
                    <a:pt x="43862" y="38510"/>
                    <a:pt x="40633" y="35662"/>
                    <a:pt x="37188" y="31327"/>
                  </a:cubicBezTo>
                  <a:cubicBezTo>
                    <a:pt x="33844" y="27157"/>
                    <a:pt x="30284" y="21576"/>
                    <a:pt x="29165" y="15791"/>
                  </a:cubicBezTo>
                  <a:cubicBezTo>
                    <a:pt x="26890" y="4031"/>
                    <a:pt x="22338" y="0"/>
                    <a:pt x="22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4146925" y="1789475"/>
              <a:ext cx="688125" cy="1130300"/>
            </a:xfrm>
            <a:custGeom>
              <a:avLst/>
              <a:gdLst/>
              <a:ahLst/>
              <a:cxnLst/>
              <a:rect l="l" t="t" r="r" b="b"/>
              <a:pathLst>
                <a:path w="27525" h="45212" extrusionOk="0">
                  <a:moveTo>
                    <a:pt x="12221" y="0"/>
                  </a:moveTo>
                  <a:cubicBezTo>
                    <a:pt x="11944" y="0"/>
                    <a:pt x="11668" y="5"/>
                    <a:pt x="11392" y="14"/>
                  </a:cubicBezTo>
                  <a:cubicBezTo>
                    <a:pt x="8022" y="129"/>
                    <a:pt x="5340" y="1553"/>
                    <a:pt x="3420" y="3065"/>
                  </a:cubicBezTo>
                  <a:lnTo>
                    <a:pt x="3420" y="3078"/>
                  </a:lnTo>
                  <a:cubicBezTo>
                    <a:pt x="3394" y="3104"/>
                    <a:pt x="3382" y="3116"/>
                    <a:pt x="3369" y="3116"/>
                  </a:cubicBezTo>
                  <a:lnTo>
                    <a:pt x="3369" y="3155"/>
                  </a:lnTo>
                  <a:cubicBezTo>
                    <a:pt x="1157" y="4871"/>
                    <a:pt x="0" y="6701"/>
                    <a:pt x="0" y="6701"/>
                  </a:cubicBezTo>
                  <a:cubicBezTo>
                    <a:pt x="0" y="6701"/>
                    <a:pt x="4552" y="10732"/>
                    <a:pt x="6827" y="22492"/>
                  </a:cubicBezTo>
                  <a:cubicBezTo>
                    <a:pt x="7946" y="28277"/>
                    <a:pt x="11506" y="33858"/>
                    <a:pt x="14850" y="38028"/>
                  </a:cubicBezTo>
                  <a:cubicBezTo>
                    <a:pt x="18295" y="42363"/>
                    <a:pt x="21524" y="45211"/>
                    <a:pt x="21524" y="45211"/>
                  </a:cubicBezTo>
                  <a:cubicBezTo>
                    <a:pt x="24461" y="39858"/>
                    <a:pt x="26546" y="31430"/>
                    <a:pt x="27321" y="21907"/>
                  </a:cubicBezTo>
                  <a:cubicBezTo>
                    <a:pt x="27525" y="19211"/>
                    <a:pt x="27525" y="16847"/>
                    <a:pt x="27321" y="14762"/>
                  </a:cubicBezTo>
                  <a:cubicBezTo>
                    <a:pt x="26220" y="3087"/>
                    <a:pt x="19312" y="0"/>
                    <a:pt x="12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3988000" y="1348000"/>
              <a:ext cx="547650" cy="619525"/>
            </a:xfrm>
            <a:custGeom>
              <a:avLst/>
              <a:gdLst/>
              <a:ahLst/>
              <a:cxnLst/>
              <a:rect l="l" t="t" r="r" b="b"/>
              <a:pathLst>
                <a:path w="21906" h="24781" extrusionOk="0">
                  <a:moveTo>
                    <a:pt x="9688" y="1"/>
                  </a:moveTo>
                  <a:lnTo>
                    <a:pt x="6713" y="1286"/>
                  </a:lnTo>
                  <a:lnTo>
                    <a:pt x="7476" y="2506"/>
                  </a:lnTo>
                  <a:cubicBezTo>
                    <a:pt x="8200" y="3688"/>
                    <a:pt x="8824" y="7553"/>
                    <a:pt x="8862" y="7833"/>
                  </a:cubicBezTo>
                  <a:cubicBezTo>
                    <a:pt x="8150" y="8341"/>
                    <a:pt x="7463" y="8888"/>
                    <a:pt x="6802" y="9473"/>
                  </a:cubicBezTo>
                  <a:lnTo>
                    <a:pt x="6802" y="9460"/>
                  </a:lnTo>
                  <a:cubicBezTo>
                    <a:pt x="6853" y="7171"/>
                    <a:pt x="5124" y="4083"/>
                    <a:pt x="5124" y="4083"/>
                  </a:cubicBezTo>
                  <a:lnTo>
                    <a:pt x="2696" y="5493"/>
                  </a:lnTo>
                  <a:cubicBezTo>
                    <a:pt x="4094" y="7846"/>
                    <a:pt x="3700" y="13045"/>
                    <a:pt x="3700" y="13045"/>
                  </a:cubicBezTo>
                  <a:lnTo>
                    <a:pt x="3713" y="13045"/>
                  </a:lnTo>
                  <a:cubicBezTo>
                    <a:pt x="2416" y="15016"/>
                    <a:pt x="1411" y="17393"/>
                    <a:pt x="776" y="19797"/>
                  </a:cubicBezTo>
                  <a:cubicBezTo>
                    <a:pt x="343" y="21475"/>
                    <a:pt x="77" y="23191"/>
                    <a:pt x="1" y="24780"/>
                  </a:cubicBezTo>
                  <a:cubicBezTo>
                    <a:pt x="1894" y="24501"/>
                    <a:pt x="3993" y="24360"/>
                    <a:pt x="6357" y="24360"/>
                  </a:cubicBezTo>
                  <a:cubicBezTo>
                    <a:pt x="6357" y="24360"/>
                    <a:pt x="7514" y="22530"/>
                    <a:pt x="9714" y="20800"/>
                  </a:cubicBezTo>
                  <a:lnTo>
                    <a:pt x="9714" y="20775"/>
                  </a:lnTo>
                  <a:cubicBezTo>
                    <a:pt x="9943" y="19834"/>
                    <a:pt x="10324" y="18932"/>
                    <a:pt x="10807" y="18068"/>
                  </a:cubicBezTo>
                  <a:cubicBezTo>
                    <a:pt x="12082" y="18705"/>
                    <a:pt x="16292" y="20680"/>
                    <a:pt x="19083" y="20680"/>
                  </a:cubicBezTo>
                  <a:cubicBezTo>
                    <a:pt x="20746" y="20680"/>
                    <a:pt x="21905" y="19979"/>
                    <a:pt x="21639" y="17876"/>
                  </a:cubicBezTo>
                  <a:cubicBezTo>
                    <a:pt x="20990" y="12715"/>
                    <a:pt x="19617" y="10604"/>
                    <a:pt x="19147" y="10007"/>
                  </a:cubicBezTo>
                  <a:cubicBezTo>
                    <a:pt x="19147" y="9994"/>
                    <a:pt x="19160" y="9994"/>
                    <a:pt x="19160" y="9994"/>
                  </a:cubicBezTo>
                  <a:lnTo>
                    <a:pt x="16325" y="4578"/>
                  </a:lnTo>
                  <a:cubicBezTo>
                    <a:pt x="15588" y="3167"/>
                    <a:pt x="16732" y="1108"/>
                    <a:pt x="16732" y="1108"/>
                  </a:cubicBezTo>
                  <a:lnTo>
                    <a:pt x="14316" y="497"/>
                  </a:lnTo>
                  <a:cubicBezTo>
                    <a:pt x="12663" y="1908"/>
                    <a:pt x="13680" y="5341"/>
                    <a:pt x="13680" y="5341"/>
                  </a:cubicBezTo>
                  <a:lnTo>
                    <a:pt x="13693" y="5341"/>
                  </a:lnTo>
                  <a:cubicBezTo>
                    <a:pt x="13082" y="5557"/>
                    <a:pt x="12485" y="5812"/>
                    <a:pt x="11901" y="6091"/>
                  </a:cubicBezTo>
                  <a:cubicBezTo>
                    <a:pt x="12129" y="3243"/>
                    <a:pt x="9688" y="1"/>
                    <a:pt x="9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4138025" y="1803175"/>
              <a:ext cx="82975" cy="97725"/>
            </a:xfrm>
            <a:custGeom>
              <a:avLst/>
              <a:gdLst/>
              <a:ahLst/>
              <a:cxnLst/>
              <a:rect l="l" t="t" r="r" b="b"/>
              <a:pathLst>
                <a:path w="3319" h="3909" extrusionOk="0">
                  <a:moveTo>
                    <a:pt x="2576" y="0"/>
                  </a:moveTo>
                  <a:cubicBezTo>
                    <a:pt x="2383" y="0"/>
                    <a:pt x="2183" y="70"/>
                    <a:pt x="2021" y="178"/>
                  </a:cubicBezTo>
                  <a:cubicBezTo>
                    <a:pt x="1793" y="330"/>
                    <a:pt x="1628" y="559"/>
                    <a:pt x="1450" y="776"/>
                  </a:cubicBezTo>
                  <a:cubicBezTo>
                    <a:pt x="1182" y="1132"/>
                    <a:pt x="916" y="1475"/>
                    <a:pt x="648" y="1831"/>
                  </a:cubicBezTo>
                  <a:cubicBezTo>
                    <a:pt x="356" y="2212"/>
                    <a:pt x="13" y="2644"/>
                    <a:pt x="0" y="3141"/>
                  </a:cubicBezTo>
                  <a:cubicBezTo>
                    <a:pt x="0" y="3458"/>
                    <a:pt x="140" y="3776"/>
                    <a:pt x="458" y="3878"/>
                  </a:cubicBezTo>
                  <a:cubicBezTo>
                    <a:pt x="524" y="3899"/>
                    <a:pt x="589" y="3908"/>
                    <a:pt x="652" y="3908"/>
                  </a:cubicBezTo>
                  <a:cubicBezTo>
                    <a:pt x="934" y="3908"/>
                    <a:pt x="1196" y="3726"/>
                    <a:pt x="1424" y="3560"/>
                  </a:cubicBezTo>
                  <a:cubicBezTo>
                    <a:pt x="2072" y="3102"/>
                    <a:pt x="2632" y="2492"/>
                    <a:pt x="3013" y="1805"/>
                  </a:cubicBezTo>
                  <a:cubicBezTo>
                    <a:pt x="3179" y="1500"/>
                    <a:pt x="3318" y="1183"/>
                    <a:pt x="3318" y="852"/>
                  </a:cubicBezTo>
                  <a:cubicBezTo>
                    <a:pt x="3318" y="508"/>
                    <a:pt x="3128" y="152"/>
                    <a:pt x="2810" y="39"/>
                  </a:cubicBezTo>
                  <a:cubicBezTo>
                    <a:pt x="2735" y="12"/>
                    <a:pt x="2656" y="0"/>
                    <a:pt x="2576" y="0"/>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4146925" y="1686200"/>
              <a:ext cx="653500" cy="600425"/>
            </a:xfrm>
            <a:custGeom>
              <a:avLst/>
              <a:gdLst/>
              <a:ahLst/>
              <a:cxnLst/>
              <a:rect l="l" t="t" r="r" b="b"/>
              <a:pathLst>
                <a:path w="26140" h="24017" extrusionOk="0">
                  <a:moveTo>
                    <a:pt x="21524" y="0"/>
                  </a:moveTo>
                  <a:cubicBezTo>
                    <a:pt x="21524" y="0"/>
                    <a:pt x="14234" y="8263"/>
                    <a:pt x="9054" y="8263"/>
                  </a:cubicBezTo>
                  <a:cubicBezTo>
                    <a:pt x="8677" y="8263"/>
                    <a:pt x="8310" y="8219"/>
                    <a:pt x="7959" y="8125"/>
                  </a:cubicBezTo>
                  <a:cubicBezTo>
                    <a:pt x="2797" y="6738"/>
                    <a:pt x="2391" y="4908"/>
                    <a:pt x="2391" y="4908"/>
                  </a:cubicBezTo>
                  <a:lnTo>
                    <a:pt x="0" y="7743"/>
                  </a:lnTo>
                  <a:cubicBezTo>
                    <a:pt x="0" y="7743"/>
                    <a:pt x="3216" y="10769"/>
                    <a:pt x="4272" y="13324"/>
                  </a:cubicBezTo>
                  <a:cubicBezTo>
                    <a:pt x="5315" y="15867"/>
                    <a:pt x="4056" y="17329"/>
                    <a:pt x="4056" y="17329"/>
                  </a:cubicBezTo>
                  <a:lnTo>
                    <a:pt x="6256" y="24017"/>
                  </a:lnTo>
                  <a:cubicBezTo>
                    <a:pt x="6256" y="24017"/>
                    <a:pt x="12485" y="8582"/>
                    <a:pt x="25084" y="6396"/>
                  </a:cubicBezTo>
                  <a:cubicBezTo>
                    <a:pt x="25835" y="6269"/>
                    <a:pt x="26140" y="5353"/>
                    <a:pt x="25643" y="4781"/>
                  </a:cubicBezTo>
                  <a:lnTo>
                    <a:pt x="21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3604350" y="1861000"/>
              <a:ext cx="331550" cy="106825"/>
            </a:xfrm>
            <a:custGeom>
              <a:avLst/>
              <a:gdLst/>
              <a:ahLst/>
              <a:cxnLst/>
              <a:rect l="l" t="t" r="r" b="b"/>
              <a:pathLst>
                <a:path w="13262" h="4273" extrusionOk="0">
                  <a:moveTo>
                    <a:pt x="26" y="1"/>
                  </a:moveTo>
                  <a:cubicBezTo>
                    <a:pt x="14" y="1"/>
                    <a:pt x="1" y="14"/>
                    <a:pt x="1" y="14"/>
                  </a:cubicBezTo>
                  <a:lnTo>
                    <a:pt x="1" y="4260"/>
                  </a:lnTo>
                  <a:cubicBezTo>
                    <a:pt x="1" y="4260"/>
                    <a:pt x="14" y="4273"/>
                    <a:pt x="26" y="4273"/>
                  </a:cubicBezTo>
                  <a:lnTo>
                    <a:pt x="13236" y="4273"/>
                  </a:lnTo>
                  <a:cubicBezTo>
                    <a:pt x="13248" y="4273"/>
                    <a:pt x="13262" y="4260"/>
                    <a:pt x="13262" y="4260"/>
                  </a:cubicBezTo>
                  <a:lnTo>
                    <a:pt x="13262" y="14"/>
                  </a:lnTo>
                  <a:cubicBezTo>
                    <a:pt x="13262" y="14"/>
                    <a:pt x="13248" y="1"/>
                    <a:pt x="13236" y="1"/>
                  </a:cubicBezTo>
                  <a:close/>
                </a:path>
              </a:pathLst>
            </a:custGeom>
            <a:solidFill>
              <a:srgbClr val="025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3658725" y="1485325"/>
              <a:ext cx="301650" cy="712700"/>
            </a:xfrm>
            <a:custGeom>
              <a:avLst/>
              <a:gdLst/>
              <a:ahLst/>
              <a:cxnLst/>
              <a:rect l="l" t="t" r="r" b="b"/>
              <a:pathLst>
                <a:path w="12066" h="28508" extrusionOk="0">
                  <a:moveTo>
                    <a:pt x="10298" y="0"/>
                  </a:moveTo>
                  <a:lnTo>
                    <a:pt x="4132" y="1387"/>
                  </a:lnTo>
                  <a:lnTo>
                    <a:pt x="5073" y="7616"/>
                  </a:lnTo>
                  <a:cubicBezTo>
                    <a:pt x="6013" y="13858"/>
                    <a:pt x="0" y="27233"/>
                    <a:pt x="0" y="27233"/>
                  </a:cubicBezTo>
                  <a:lnTo>
                    <a:pt x="77" y="27131"/>
                  </a:lnTo>
                  <a:cubicBezTo>
                    <a:pt x="2354" y="28065"/>
                    <a:pt x="4020" y="28507"/>
                    <a:pt x="5279" y="28507"/>
                  </a:cubicBezTo>
                  <a:cubicBezTo>
                    <a:pt x="8428" y="28507"/>
                    <a:pt x="9036" y="25739"/>
                    <a:pt x="10298" y="20952"/>
                  </a:cubicBezTo>
                  <a:cubicBezTo>
                    <a:pt x="12065" y="14253"/>
                    <a:pt x="10298" y="0"/>
                    <a:pt x="10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3631375" y="2268800"/>
              <a:ext cx="93775" cy="47375"/>
            </a:xfrm>
            <a:custGeom>
              <a:avLst/>
              <a:gdLst/>
              <a:ahLst/>
              <a:cxnLst/>
              <a:rect l="l" t="t" r="r" b="b"/>
              <a:pathLst>
                <a:path w="3751" h="1895" extrusionOk="0">
                  <a:moveTo>
                    <a:pt x="1" y="1"/>
                  </a:moveTo>
                  <a:cubicBezTo>
                    <a:pt x="1" y="1"/>
                    <a:pt x="1" y="13"/>
                    <a:pt x="13" y="13"/>
                  </a:cubicBezTo>
                  <a:cubicBezTo>
                    <a:pt x="1018" y="1018"/>
                    <a:pt x="2340" y="1679"/>
                    <a:pt x="3739" y="1895"/>
                  </a:cubicBezTo>
                  <a:cubicBezTo>
                    <a:pt x="3751" y="1895"/>
                    <a:pt x="3751" y="1882"/>
                    <a:pt x="3751" y="1882"/>
                  </a:cubicBezTo>
                  <a:lnTo>
                    <a:pt x="3751" y="1869"/>
                  </a:lnTo>
                  <a:cubicBezTo>
                    <a:pt x="2352" y="1666"/>
                    <a:pt x="1018" y="99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5"/>
          <p:cNvGrpSpPr/>
          <p:nvPr/>
        </p:nvGrpSpPr>
        <p:grpSpPr>
          <a:xfrm>
            <a:off x="7808658" y="1900007"/>
            <a:ext cx="970500" cy="2173565"/>
            <a:chOff x="7977951" y="2151173"/>
            <a:chExt cx="970500" cy="2173565"/>
          </a:xfrm>
        </p:grpSpPr>
        <p:sp>
          <p:nvSpPr>
            <p:cNvPr id="336" name="Google Shape;336;p35"/>
            <p:cNvSpPr/>
            <p:nvPr/>
          </p:nvSpPr>
          <p:spPr>
            <a:xfrm>
              <a:off x="7977951" y="4159738"/>
              <a:ext cx="970500" cy="165000"/>
            </a:xfrm>
            <a:prstGeom prst="ellipse">
              <a:avLst/>
            </a:pr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8725964" y="2520806"/>
              <a:ext cx="180111" cy="371120"/>
            </a:xfrm>
            <a:custGeom>
              <a:avLst/>
              <a:gdLst/>
              <a:ahLst/>
              <a:cxnLst/>
              <a:rect l="l" t="t" r="r" b="b"/>
              <a:pathLst>
                <a:path w="5933" h="12225" extrusionOk="0">
                  <a:moveTo>
                    <a:pt x="1247" y="0"/>
                  </a:moveTo>
                  <a:cubicBezTo>
                    <a:pt x="467" y="0"/>
                    <a:pt x="1" y="1140"/>
                    <a:pt x="681" y="4914"/>
                  </a:cubicBezTo>
                  <a:cubicBezTo>
                    <a:pt x="974" y="6070"/>
                    <a:pt x="1305" y="7240"/>
                    <a:pt x="1635" y="8372"/>
                  </a:cubicBezTo>
                  <a:cubicBezTo>
                    <a:pt x="1762" y="8779"/>
                    <a:pt x="1876" y="9198"/>
                    <a:pt x="2004" y="9592"/>
                  </a:cubicBezTo>
                  <a:cubicBezTo>
                    <a:pt x="2220" y="10279"/>
                    <a:pt x="2424" y="10940"/>
                    <a:pt x="2627" y="11550"/>
                  </a:cubicBezTo>
                  <a:cubicBezTo>
                    <a:pt x="3085" y="11932"/>
                    <a:pt x="3593" y="12135"/>
                    <a:pt x="4076" y="12198"/>
                  </a:cubicBezTo>
                  <a:cubicBezTo>
                    <a:pt x="4102" y="12198"/>
                    <a:pt x="4127" y="12211"/>
                    <a:pt x="4153" y="12211"/>
                  </a:cubicBezTo>
                  <a:cubicBezTo>
                    <a:pt x="4245" y="12220"/>
                    <a:pt x="4337" y="12225"/>
                    <a:pt x="4427" y="12225"/>
                  </a:cubicBezTo>
                  <a:cubicBezTo>
                    <a:pt x="5090" y="12225"/>
                    <a:pt x="5664" y="11988"/>
                    <a:pt x="5933" y="11652"/>
                  </a:cubicBezTo>
                  <a:cubicBezTo>
                    <a:pt x="5919" y="11245"/>
                    <a:pt x="5894" y="10864"/>
                    <a:pt x="5882" y="10508"/>
                  </a:cubicBezTo>
                  <a:cubicBezTo>
                    <a:pt x="5843" y="9923"/>
                    <a:pt x="5805" y="9389"/>
                    <a:pt x="5741" y="8906"/>
                  </a:cubicBezTo>
                  <a:cubicBezTo>
                    <a:pt x="5487" y="6553"/>
                    <a:pt x="4953" y="5028"/>
                    <a:pt x="3847" y="2218"/>
                  </a:cubicBezTo>
                  <a:cubicBezTo>
                    <a:pt x="3834" y="2193"/>
                    <a:pt x="3822" y="2154"/>
                    <a:pt x="3809" y="2117"/>
                  </a:cubicBezTo>
                  <a:cubicBezTo>
                    <a:pt x="3797" y="2091"/>
                    <a:pt x="3797" y="2078"/>
                    <a:pt x="3783" y="2053"/>
                  </a:cubicBezTo>
                  <a:cubicBezTo>
                    <a:pt x="3242" y="1269"/>
                    <a:pt x="2070" y="0"/>
                    <a:pt x="1247"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8810328" y="2744420"/>
              <a:ext cx="89949" cy="65269"/>
            </a:xfrm>
            <a:custGeom>
              <a:avLst/>
              <a:gdLst/>
              <a:ahLst/>
              <a:cxnLst/>
              <a:rect l="l" t="t" r="r" b="b"/>
              <a:pathLst>
                <a:path w="2963" h="2150" extrusionOk="0">
                  <a:moveTo>
                    <a:pt x="38" y="1"/>
                  </a:moveTo>
                  <a:cubicBezTo>
                    <a:pt x="38" y="65"/>
                    <a:pt x="26" y="255"/>
                    <a:pt x="1" y="548"/>
                  </a:cubicBezTo>
                  <a:cubicBezTo>
                    <a:pt x="191" y="687"/>
                    <a:pt x="357" y="840"/>
                    <a:pt x="484" y="955"/>
                  </a:cubicBezTo>
                  <a:cubicBezTo>
                    <a:pt x="521" y="828"/>
                    <a:pt x="547" y="701"/>
                    <a:pt x="585" y="586"/>
                  </a:cubicBezTo>
                  <a:cubicBezTo>
                    <a:pt x="598" y="535"/>
                    <a:pt x="648" y="523"/>
                    <a:pt x="713" y="523"/>
                  </a:cubicBezTo>
                  <a:cubicBezTo>
                    <a:pt x="1157" y="523"/>
                    <a:pt x="2543" y="1184"/>
                    <a:pt x="2962" y="1540"/>
                  </a:cubicBezTo>
                  <a:lnTo>
                    <a:pt x="2962" y="1489"/>
                  </a:lnTo>
                  <a:cubicBezTo>
                    <a:pt x="2835" y="1311"/>
                    <a:pt x="2657" y="1120"/>
                    <a:pt x="2428" y="942"/>
                  </a:cubicBezTo>
                  <a:cubicBezTo>
                    <a:pt x="2428" y="942"/>
                    <a:pt x="1437" y="218"/>
                    <a:pt x="725" y="90"/>
                  </a:cubicBezTo>
                  <a:cubicBezTo>
                    <a:pt x="560" y="65"/>
                    <a:pt x="382" y="40"/>
                    <a:pt x="216" y="14"/>
                  </a:cubicBezTo>
                  <a:cubicBezTo>
                    <a:pt x="165" y="1"/>
                    <a:pt x="102" y="1"/>
                    <a:pt x="38" y="1"/>
                  </a:cubicBezTo>
                  <a:close/>
                  <a:moveTo>
                    <a:pt x="102" y="1947"/>
                  </a:moveTo>
                  <a:lnTo>
                    <a:pt x="102" y="1947"/>
                  </a:lnTo>
                  <a:cubicBezTo>
                    <a:pt x="128" y="1997"/>
                    <a:pt x="140" y="2074"/>
                    <a:pt x="153" y="2137"/>
                  </a:cubicBezTo>
                  <a:cubicBezTo>
                    <a:pt x="179" y="2150"/>
                    <a:pt x="191" y="2150"/>
                    <a:pt x="204" y="2150"/>
                  </a:cubicBezTo>
                  <a:lnTo>
                    <a:pt x="102" y="1947"/>
                  </a:ln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8725964" y="2520806"/>
              <a:ext cx="177015" cy="272671"/>
            </a:xfrm>
            <a:custGeom>
              <a:avLst/>
              <a:gdLst/>
              <a:ahLst/>
              <a:cxnLst/>
              <a:rect l="l" t="t" r="r" b="b"/>
              <a:pathLst>
                <a:path w="5831" h="8982" extrusionOk="0">
                  <a:moveTo>
                    <a:pt x="1247" y="0"/>
                  </a:moveTo>
                  <a:cubicBezTo>
                    <a:pt x="467" y="0"/>
                    <a:pt x="1" y="1140"/>
                    <a:pt x="681" y="4914"/>
                  </a:cubicBezTo>
                  <a:cubicBezTo>
                    <a:pt x="783" y="5282"/>
                    <a:pt x="2665" y="6985"/>
                    <a:pt x="2766" y="7367"/>
                  </a:cubicBezTo>
                  <a:cubicBezTo>
                    <a:pt x="4216" y="7367"/>
                    <a:pt x="5424" y="8346"/>
                    <a:pt x="5831" y="8982"/>
                  </a:cubicBezTo>
                  <a:cubicBezTo>
                    <a:pt x="5831" y="6872"/>
                    <a:pt x="4865" y="3985"/>
                    <a:pt x="3783" y="2053"/>
                  </a:cubicBezTo>
                  <a:cubicBezTo>
                    <a:pt x="3242" y="1269"/>
                    <a:pt x="2070"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8633920" y="4101430"/>
              <a:ext cx="176043" cy="144016"/>
            </a:xfrm>
            <a:custGeom>
              <a:avLst/>
              <a:gdLst/>
              <a:ahLst/>
              <a:cxnLst/>
              <a:rect l="l" t="t" r="r" b="b"/>
              <a:pathLst>
                <a:path w="5799" h="4744" extrusionOk="0">
                  <a:moveTo>
                    <a:pt x="192" y="1"/>
                  </a:moveTo>
                  <a:lnTo>
                    <a:pt x="1" y="4566"/>
                  </a:lnTo>
                  <a:lnTo>
                    <a:pt x="5100" y="4744"/>
                  </a:lnTo>
                  <a:lnTo>
                    <a:pt x="5798" y="1921"/>
                  </a:lnTo>
                  <a:cubicBezTo>
                    <a:pt x="5493" y="1921"/>
                    <a:pt x="3586" y="930"/>
                    <a:pt x="3586" y="930"/>
                  </a:cubicBezTo>
                  <a:lnTo>
                    <a:pt x="3472" y="116"/>
                  </a:lnTo>
                  <a:lnTo>
                    <a:pt x="1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8788713" y="4159747"/>
              <a:ext cx="129718" cy="90344"/>
            </a:xfrm>
            <a:custGeom>
              <a:avLst/>
              <a:gdLst/>
              <a:ahLst/>
              <a:cxnLst/>
              <a:rect l="l" t="t" r="r" b="b"/>
              <a:pathLst>
                <a:path w="4273" h="2976" extrusionOk="0">
                  <a:moveTo>
                    <a:pt x="699" y="0"/>
                  </a:moveTo>
                  <a:lnTo>
                    <a:pt x="1" y="2823"/>
                  </a:lnTo>
                  <a:lnTo>
                    <a:pt x="4234" y="2975"/>
                  </a:lnTo>
                  <a:cubicBezTo>
                    <a:pt x="4272" y="394"/>
                    <a:pt x="1004" y="12"/>
                    <a:pt x="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8354510" y="4229205"/>
              <a:ext cx="179109" cy="52943"/>
            </a:xfrm>
            <a:custGeom>
              <a:avLst/>
              <a:gdLst/>
              <a:ahLst/>
              <a:cxnLst/>
              <a:rect l="l" t="t" r="r" b="b"/>
              <a:pathLst>
                <a:path w="5900" h="1744" extrusionOk="0">
                  <a:moveTo>
                    <a:pt x="102" y="1"/>
                  </a:moveTo>
                  <a:cubicBezTo>
                    <a:pt x="0" y="521"/>
                    <a:pt x="39" y="865"/>
                    <a:pt x="39" y="865"/>
                  </a:cubicBezTo>
                  <a:cubicBezTo>
                    <a:pt x="765" y="1537"/>
                    <a:pt x="1804" y="1744"/>
                    <a:pt x="2805" y="1744"/>
                  </a:cubicBezTo>
                  <a:cubicBezTo>
                    <a:pt x="4399" y="1744"/>
                    <a:pt x="5899" y="1221"/>
                    <a:pt x="5899" y="1221"/>
                  </a:cubicBezTo>
                  <a:lnTo>
                    <a:pt x="5899" y="242"/>
                  </a:lnTo>
                  <a:cubicBezTo>
                    <a:pt x="5899" y="216"/>
                    <a:pt x="5887" y="191"/>
                    <a:pt x="5887" y="165"/>
                  </a:cubicBezTo>
                  <a:lnTo>
                    <a:pt x="1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8357576" y="4086009"/>
              <a:ext cx="175679" cy="148236"/>
            </a:xfrm>
            <a:custGeom>
              <a:avLst/>
              <a:gdLst/>
              <a:ahLst/>
              <a:cxnLst/>
              <a:rect l="l" t="t" r="r" b="b"/>
              <a:pathLst>
                <a:path w="5787" h="4883" extrusionOk="0">
                  <a:moveTo>
                    <a:pt x="1730" y="0"/>
                  </a:moveTo>
                  <a:lnTo>
                    <a:pt x="1362" y="2213"/>
                  </a:lnTo>
                  <a:cubicBezTo>
                    <a:pt x="459" y="3052"/>
                    <a:pt x="128" y="4031"/>
                    <a:pt x="1" y="4718"/>
                  </a:cubicBezTo>
                  <a:lnTo>
                    <a:pt x="5786" y="4882"/>
                  </a:lnTo>
                  <a:cubicBezTo>
                    <a:pt x="5684" y="4323"/>
                    <a:pt x="4730" y="2048"/>
                    <a:pt x="4730" y="2048"/>
                  </a:cubicBezTo>
                  <a:lnTo>
                    <a:pt x="4730" y="789"/>
                  </a:lnTo>
                  <a:lnTo>
                    <a:pt x="17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8357576" y="4189103"/>
              <a:ext cx="175679" cy="87217"/>
            </a:xfrm>
            <a:custGeom>
              <a:avLst/>
              <a:gdLst/>
              <a:ahLst/>
              <a:cxnLst/>
              <a:rect l="l" t="t" r="r" b="b"/>
              <a:pathLst>
                <a:path w="5787" h="2873" extrusionOk="0">
                  <a:moveTo>
                    <a:pt x="2649" y="1"/>
                  </a:moveTo>
                  <a:cubicBezTo>
                    <a:pt x="483" y="1"/>
                    <a:pt x="1" y="1322"/>
                    <a:pt x="1" y="1322"/>
                  </a:cubicBezTo>
                  <a:lnTo>
                    <a:pt x="2735" y="2873"/>
                  </a:lnTo>
                  <a:lnTo>
                    <a:pt x="5786" y="1486"/>
                  </a:lnTo>
                  <a:cubicBezTo>
                    <a:pt x="5786" y="1486"/>
                    <a:pt x="5468" y="164"/>
                    <a:pt x="3001" y="12"/>
                  </a:cubicBezTo>
                  <a:cubicBezTo>
                    <a:pt x="2879" y="4"/>
                    <a:pt x="2762" y="1"/>
                    <a:pt x="2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8378067" y="3177864"/>
              <a:ext cx="398321" cy="942145"/>
            </a:xfrm>
            <a:custGeom>
              <a:avLst/>
              <a:gdLst/>
              <a:ahLst/>
              <a:cxnLst/>
              <a:rect l="l" t="t" r="r" b="b"/>
              <a:pathLst>
                <a:path w="13121" h="31035" extrusionOk="0">
                  <a:moveTo>
                    <a:pt x="1145" y="1"/>
                  </a:moveTo>
                  <a:lnTo>
                    <a:pt x="775" y="9650"/>
                  </a:lnTo>
                  <a:lnTo>
                    <a:pt x="0" y="30564"/>
                  </a:lnTo>
                  <a:lnTo>
                    <a:pt x="5009" y="31034"/>
                  </a:lnTo>
                  <a:lnTo>
                    <a:pt x="6954" y="9853"/>
                  </a:lnTo>
                  <a:lnTo>
                    <a:pt x="7514" y="3713"/>
                  </a:lnTo>
                  <a:lnTo>
                    <a:pt x="7679" y="21906"/>
                  </a:lnTo>
                  <a:lnTo>
                    <a:pt x="7756" y="31034"/>
                  </a:lnTo>
                  <a:lnTo>
                    <a:pt x="13121" y="30717"/>
                  </a:lnTo>
                  <a:lnTo>
                    <a:pt x="13121" y="674"/>
                  </a:lnTo>
                  <a:lnTo>
                    <a:pt x="1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8383076" y="3391277"/>
              <a:ext cx="228137" cy="575123"/>
            </a:xfrm>
            <a:custGeom>
              <a:avLst/>
              <a:gdLst/>
              <a:ahLst/>
              <a:cxnLst/>
              <a:rect l="l" t="t" r="r" b="b"/>
              <a:pathLst>
                <a:path w="7515" h="18945" extrusionOk="0">
                  <a:moveTo>
                    <a:pt x="7374" y="1"/>
                  </a:moveTo>
                  <a:lnTo>
                    <a:pt x="7374" y="14"/>
                  </a:lnTo>
                  <a:lnTo>
                    <a:pt x="7514" y="15817"/>
                  </a:lnTo>
                  <a:lnTo>
                    <a:pt x="7514" y="14876"/>
                  </a:lnTo>
                  <a:lnTo>
                    <a:pt x="7374" y="1"/>
                  </a:lnTo>
                  <a:close/>
                  <a:moveTo>
                    <a:pt x="610" y="2620"/>
                  </a:moveTo>
                  <a:lnTo>
                    <a:pt x="0" y="18932"/>
                  </a:lnTo>
                  <a:lnTo>
                    <a:pt x="0" y="18944"/>
                  </a:lnTo>
                  <a:lnTo>
                    <a:pt x="610" y="262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8383076" y="3333385"/>
              <a:ext cx="393312" cy="632620"/>
            </a:xfrm>
            <a:custGeom>
              <a:avLst/>
              <a:gdLst/>
              <a:ahLst/>
              <a:cxnLst/>
              <a:rect l="l" t="t" r="r" b="b"/>
              <a:pathLst>
                <a:path w="12956" h="20839" extrusionOk="0">
                  <a:moveTo>
                    <a:pt x="7692" y="1"/>
                  </a:moveTo>
                  <a:lnTo>
                    <a:pt x="7374" y="1908"/>
                  </a:lnTo>
                  <a:lnTo>
                    <a:pt x="7514" y="16783"/>
                  </a:lnTo>
                  <a:lnTo>
                    <a:pt x="7514" y="17724"/>
                  </a:lnTo>
                  <a:cubicBezTo>
                    <a:pt x="8442" y="11545"/>
                    <a:pt x="8696" y="6829"/>
                    <a:pt x="8938" y="4464"/>
                  </a:cubicBezTo>
                  <a:cubicBezTo>
                    <a:pt x="8989" y="3942"/>
                    <a:pt x="11188" y="4006"/>
                    <a:pt x="12956" y="3726"/>
                  </a:cubicBezTo>
                  <a:lnTo>
                    <a:pt x="12956" y="2950"/>
                  </a:lnTo>
                  <a:lnTo>
                    <a:pt x="9332" y="3078"/>
                  </a:lnTo>
                  <a:lnTo>
                    <a:pt x="8645" y="3091"/>
                  </a:lnTo>
                  <a:lnTo>
                    <a:pt x="7692" y="1"/>
                  </a:lnTo>
                  <a:close/>
                  <a:moveTo>
                    <a:pt x="674" y="2735"/>
                  </a:moveTo>
                  <a:lnTo>
                    <a:pt x="610" y="4527"/>
                  </a:lnTo>
                  <a:lnTo>
                    <a:pt x="0" y="20839"/>
                  </a:lnTo>
                  <a:cubicBezTo>
                    <a:pt x="420" y="14024"/>
                    <a:pt x="1514" y="8176"/>
                    <a:pt x="1971" y="3803"/>
                  </a:cubicBezTo>
                  <a:cubicBezTo>
                    <a:pt x="1971" y="3739"/>
                    <a:pt x="2276" y="3726"/>
                    <a:pt x="2734" y="3726"/>
                  </a:cubicBezTo>
                  <a:cubicBezTo>
                    <a:pt x="3192" y="3726"/>
                    <a:pt x="3814" y="3752"/>
                    <a:pt x="4463" y="3764"/>
                  </a:cubicBezTo>
                  <a:cubicBezTo>
                    <a:pt x="5124" y="3790"/>
                    <a:pt x="5797" y="3803"/>
                    <a:pt x="6370" y="3803"/>
                  </a:cubicBezTo>
                  <a:lnTo>
                    <a:pt x="6879" y="3803"/>
                  </a:lnTo>
                  <a:lnTo>
                    <a:pt x="6916" y="3269"/>
                  </a:lnTo>
                  <a:lnTo>
                    <a:pt x="6611" y="3243"/>
                  </a:lnTo>
                  <a:lnTo>
                    <a:pt x="674" y="2735"/>
                  </a:lnTo>
                  <a:close/>
                </a:path>
              </a:pathLst>
            </a:custGeom>
            <a:solidFill>
              <a:srgbClr val="414042">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8633920" y="4212235"/>
              <a:ext cx="284875" cy="37856"/>
            </a:xfrm>
            <a:custGeom>
              <a:avLst/>
              <a:gdLst/>
              <a:ahLst/>
              <a:cxnLst/>
              <a:rect l="l" t="t" r="r" b="b"/>
              <a:pathLst>
                <a:path w="9384" h="1247" extrusionOk="0">
                  <a:moveTo>
                    <a:pt x="1" y="0"/>
                  </a:moveTo>
                  <a:lnTo>
                    <a:pt x="1" y="916"/>
                  </a:lnTo>
                  <a:lnTo>
                    <a:pt x="9333" y="1246"/>
                  </a:lnTo>
                  <a:lnTo>
                    <a:pt x="9384" y="45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8354510" y="4229205"/>
              <a:ext cx="179109" cy="52943"/>
            </a:xfrm>
            <a:custGeom>
              <a:avLst/>
              <a:gdLst/>
              <a:ahLst/>
              <a:cxnLst/>
              <a:rect l="l" t="t" r="r" b="b"/>
              <a:pathLst>
                <a:path w="5900" h="1744" extrusionOk="0">
                  <a:moveTo>
                    <a:pt x="102" y="1"/>
                  </a:moveTo>
                  <a:cubicBezTo>
                    <a:pt x="0" y="521"/>
                    <a:pt x="39" y="865"/>
                    <a:pt x="39" y="865"/>
                  </a:cubicBezTo>
                  <a:cubicBezTo>
                    <a:pt x="765" y="1537"/>
                    <a:pt x="1804" y="1744"/>
                    <a:pt x="2805" y="1744"/>
                  </a:cubicBezTo>
                  <a:cubicBezTo>
                    <a:pt x="4399" y="1744"/>
                    <a:pt x="5899" y="1221"/>
                    <a:pt x="5899" y="1221"/>
                  </a:cubicBezTo>
                  <a:lnTo>
                    <a:pt x="5899" y="242"/>
                  </a:lnTo>
                  <a:cubicBezTo>
                    <a:pt x="5899" y="216"/>
                    <a:pt x="5887" y="191"/>
                    <a:pt x="5887" y="165"/>
                  </a:cubicBezTo>
                  <a:cubicBezTo>
                    <a:pt x="5775" y="206"/>
                    <a:pt x="4552" y="712"/>
                    <a:pt x="3001" y="712"/>
                  </a:cubicBezTo>
                  <a:cubicBezTo>
                    <a:pt x="2095" y="712"/>
                    <a:pt x="1077" y="540"/>
                    <a:pt x="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8355269" y="2434530"/>
              <a:ext cx="472848" cy="998883"/>
            </a:xfrm>
            <a:custGeom>
              <a:avLst/>
              <a:gdLst/>
              <a:ahLst/>
              <a:cxnLst/>
              <a:rect l="l" t="t" r="r" b="b"/>
              <a:pathLst>
                <a:path w="15576" h="32904" extrusionOk="0">
                  <a:moveTo>
                    <a:pt x="8507" y="0"/>
                  </a:moveTo>
                  <a:cubicBezTo>
                    <a:pt x="2252" y="470"/>
                    <a:pt x="1" y="3522"/>
                    <a:pt x="1" y="3522"/>
                  </a:cubicBezTo>
                  <a:cubicBezTo>
                    <a:pt x="1" y="3522"/>
                    <a:pt x="52" y="4335"/>
                    <a:pt x="179" y="5530"/>
                  </a:cubicBezTo>
                  <a:cubicBezTo>
                    <a:pt x="382" y="7463"/>
                    <a:pt x="789" y="10412"/>
                    <a:pt x="1526" y="12446"/>
                  </a:cubicBezTo>
                  <a:cubicBezTo>
                    <a:pt x="2048" y="13884"/>
                    <a:pt x="624" y="32268"/>
                    <a:pt x="624" y="32268"/>
                  </a:cubicBezTo>
                  <a:lnTo>
                    <a:pt x="7527" y="32852"/>
                  </a:lnTo>
                  <a:lnTo>
                    <a:pt x="8074" y="32903"/>
                  </a:lnTo>
                  <a:lnTo>
                    <a:pt x="8608" y="29610"/>
                  </a:lnTo>
                  <a:lnTo>
                    <a:pt x="9561" y="32700"/>
                  </a:lnTo>
                  <a:lnTo>
                    <a:pt x="10248" y="32687"/>
                  </a:lnTo>
                  <a:lnTo>
                    <a:pt x="15575" y="32509"/>
                  </a:lnTo>
                  <a:cubicBezTo>
                    <a:pt x="15575" y="32509"/>
                    <a:pt x="14393" y="20520"/>
                    <a:pt x="14926" y="12116"/>
                  </a:cubicBezTo>
                  <a:cubicBezTo>
                    <a:pt x="15079" y="9675"/>
                    <a:pt x="15155" y="3891"/>
                    <a:pt x="15155" y="3891"/>
                  </a:cubicBezTo>
                  <a:cubicBezTo>
                    <a:pt x="15155" y="3891"/>
                    <a:pt x="12194" y="699"/>
                    <a:pt x="8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8816885" y="2744845"/>
              <a:ext cx="67181" cy="28172"/>
            </a:xfrm>
            <a:custGeom>
              <a:avLst/>
              <a:gdLst/>
              <a:ahLst/>
              <a:cxnLst/>
              <a:rect l="l" t="t" r="r" b="b"/>
              <a:pathLst>
                <a:path w="2213" h="928" extrusionOk="0">
                  <a:moveTo>
                    <a:pt x="0" y="0"/>
                  </a:moveTo>
                  <a:lnTo>
                    <a:pt x="0" y="0"/>
                  </a:lnTo>
                  <a:cubicBezTo>
                    <a:pt x="166" y="26"/>
                    <a:pt x="344" y="51"/>
                    <a:pt x="509" y="76"/>
                  </a:cubicBezTo>
                  <a:cubicBezTo>
                    <a:pt x="538" y="82"/>
                    <a:pt x="567" y="88"/>
                    <a:pt x="597" y="95"/>
                  </a:cubicBezTo>
                  <a:lnTo>
                    <a:pt x="597" y="95"/>
                  </a:lnTo>
                  <a:cubicBezTo>
                    <a:pt x="405" y="47"/>
                    <a:pt x="205" y="15"/>
                    <a:pt x="0" y="0"/>
                  </a:cubicBezTo>
                  <a:close/>
                  <a:moveTo>
                    <a:pt x="597" y="95"/>
                  </a:moveTo>
                  <a:cubicBezTo>
                    <a:pt x="620" y="100"/>
                    <a:pt x="642" y="106"/>
                    <a:pt x="664" y="112"/>
                  </a:cubicBezTo>
                  <a:lnTo>
                    <a:pt x="664" y="112"/>
                  </a:lnTo>
                  <a:cubicBezTo>
                    <a:pt x="641" y="106"/>
                    <a:pt x="619" y="100"/>
                    <a:pt x="597" y="95"/>
                  </a:cubicBezTo>
                  <a:close/>
                  <a:moveTo>
                    <a:pt x="664" y="112"/>
                  </a:moveTo>
                  <a:cubicBezTo>
                    <a:pt x="1356" y="302"/>
                    <a:pt x="2212" y="928"/>
                    <a:pt x="2212" y="928"/>
                  </a:cubicBezTo>
                  <a:cubicBezTo>
                    <a:pt x="1816" y="588"/>
                    <a:pt x="1279" y="276"/>
                    <a:pt x="664" y="112"/>
                  </a:cubicBezTo>
                  <a:close/>
                </a:path>
              </a:pathLst>
            </a:custGeom>
            <a:solidFill>
              <a:srgbClr val="C07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8810692" y="2712423"/>
              <a:ext cx="73374" cy="60594"/>
            </a:xfrm>
            <a:custGeom>
              <a:avLst/>
              <a:gdLst/>
              <a:ahLst/>
              <a:cxnLst/>
              <a:rect l="l" t="t" r="r" b="b"/>
              <a:pathLst>
                <a:path w="2417" h="1996" extrusionOk="0">
                  <a:moveTo>
                    <a:pt x="39" y="0"/>
                  </a:moveTo>
                  <a:cubicBezTo>
                    <a:pt x="26" y="356"/>
                    <a:pt x="14" y="699"/>
                    <a:pt x="1" y="1029"/>
                  </a:cubicBezTo>
                  <a:cubicBezTo>
                    <a:pt x="65" y="1043"/>
                    <a:pt x="141" y="1055"/>
                    <a:pt x="204" y="1068"/>
                  </a:cubicBezTo>
                  <a:cubicBezTo>
                    <a:pt x="1094" y="1131"/>
                    <a:pt x="1882" y="1538"/>
                    <a:pt x="2416" y="1996"/>
                  </a:cubicBezTo>
                  <a:cubicBezTo>
                    <a:pt x="2416" y="1970"/>
                    <a:pt x="2124" y="1131"/>
                    <a:pt x="1374" y="712"/>
                  </a:cubicBezTo>
                  <a:cubicBezTo>
                    <a:pt x="916" y="445"/>
                    <a:pt x="472" y="368"/>
                    <a:pt x="230" y="368"/>
                  </a:cubicBezTo>
                  <a:cubicBezTo>
                    <a:pt x="204" y="368"/>
                    <a:pt x="141" y="229"/>
                    <a:pt x="39"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8750888" y="2541055"/>
              <a:ext cx="61019" cy="202636"/>
            </a:xfrm>
            <a:custGeom>
              <a:avLst/>
              <a:gdLst/>
              <a:ahLst/>
              <a:cxnLst/>
              <a:rect l="l" t="t" r="r" b="b"/>
              <a:pathLst>
                <a:path w="2010" h="6675" extrusionOk="0">
                  <a:moveTo>
                    <a:pt x="1" y="0"/>
                  </a:moveTo>
                  <a:lnTo>
                    <a:pt x="1335" y="6573"/>
                  </a:lnTo>
                  <a:cubicBezTo>
                    <a:pt x="1335" y="6573"/>
                    <a:pt x="1603" y="6611"/>
                    <a:pt x="1971" y="6674"/>
                  </a:cubicBezTo>
                  <a:cubicBezTo>
                    <a:pt x="1984" y="6344"/>
                    <a:pt x="1996" y="6001"/>
                    <a:pt x="2009" y="5645"/>
                  </a:cubicBezTo>
                  <a:cubicBezTo>
                    <a:pt x="1475" y="4335"/>
                    <a:pt x="1" y="1"/>
                    <a:pt x="1"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8810328" y="2744420"/>
              <a:ext cx="1184" cy="16666"/>
            </a:xfrm>
            <a:custGeom>
              <a:avLst/>
              <a:gdLst/>
              <a:ahLst/>
              <a:cxnLst/>
              <a:rect l="l" t="t" r="r" b="b"/>
              <a:pathLst>
                <a:path w="39" h="549" extrusionOk="0">
                  <a:moveTo>
                    <a:pt x="13" y="1"/>
                  </a:moveTo>
                  <a:cubicBezTo>
                    <a:pt x="13" y="179"/>
                    <a:pt x="1" y="370"/>
                    <a:pt x="1" y="548"/>
                  </a:cubicBezTo>
                  <a:cubicBezTo>
                    <a:pt x="26" y="255"/>
                    <a:pt x="38" y="65"/>
                    <a:pt x="38" y="1"/>
                  </a:cubicBezTo>
                  <a:close/>
                </a:path>
              </a:pathLst>
            </a:custGeom>
            <a:solidFill>
              <a:srgbClr val="C07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8810692" y="2743661"/>
              <a:ext cx="820" cy="789"/>
            </a:xfrm>
            <a:custGeom>
              <a:avLst/>
              <a:gdLst/>
              <a:ahLst/>
              <a:cxnLst/>
              <a:rect l="l" t="t" r="r" b="b"/>
              <a:pathLst>
                <a:path w="27" h="26" extrusionOk="0">
                  <a:moveTo>
                    <a:pt x="1" y="0"/>
                  </a:moveTo>
                  <a:lnTo>
                    <a:pt x="1" y="26"/>
                  </a:lnTo>
                  <a:lnTo>
                    <a:pt x="26" y="26"/>
                  </a:lnTo>
                  <a:lnTo>
                    <a:pt x="26" y="0"/>
                  </a:lnTo>
                  <a:close/>
                </a:path>
              </a:pathLst>
            </a:custGeom>
            <a:solidFill>
              <a:srgbClr val="00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8374212" y="2569621"/>
              <a:ext cx="436510" cy="857599"/>
            </a:xfrm>
            <a:custGeom>
              <a:avLst/>
              <a:gdLst/>
              <a:ahLst/>
              <a:cxnLst/>
              <a:rect l="l" t="t" r="r" b="b"/>
              <a:pathLst>
                <a:path w="14379" h="28250" extrusionOk="0">
                  <a:moveTo>
                    <a:pt x="13743" y="5632"/>
                  </a:moveTo>
                  <a:cubicBezTo>
                    <a:pt x="13743" y="5632"/>
                    <a:pt x="13502" y="5696"/>
                    <a:pt x="13095" y="5784"/>
                  </a:cubicBezTo>
                  <a:cubicBezTo>
                    <a:pt x="13222" y="5784"/>
                    <a:pt x="13349" y="5798"/>
                    <a:pt x="13463" y="5810"/>
                  </a:cubicBezTo>
                  <a:cubicBezTo>
                    <a:pt x="13769" y="5886"/>
                    <a:pt x="14087" y="6089"/>
                    <a:pt x="14367" y="6306"/>
                  </a:cubicBezTo>
                  <a:cubicBezTo>
                    <a:pt x="14367" y="6128"/>
                    <a:pt x="14379" y="5937"/>
                    <a:pt x="14379" y="5759"/>
                  </a:cubicBezTo>
                  <a:lnTo>
                    <a:pt x="14379" y="5733"/>
                  </a:lnTo>
                  <a:lnTo>
                    <a:pt x="13743" y="5632"/>
                  </a:lnTo>
                  <a:close/>
                  <a:moveTo>
                    <a:pt x="4310" y="6179"/>
                  </a:moveTo>
                  <a:cubicBezTo>
                    <a:pt x="4284" y="6191"/>
                    <a:pt x="4272" y="6204"/>
                    <a:pt x="4247" y="6217"/>
                  </a:cubicBezTo>
                  <a:cubicBezTo>
                    <a:pt x="4526" y="6318"/>
                    <a:pt x="4793" y="6433"/>
                    <a:pt x="4793" y="6433"/>
                  </a:cubicBezTo>
                  <a:lnTo>
                    <a:pt x="4310" y="6179"/>
                  </a:lnTo>
                  <a:close/>
                  <a:moveTo>
                    <a:pt x="1563" y="0"/>
                  </a:moveTo>
                  <a:cubicBezTo>
                    <a:pt x="2670" y="1399"/>
                    <a:pt x="4043" y="3585"/>
                    <a:pt x="4971" y="5606"/>
                  </a:cubicBezTo>
                  <a:cubicBezTo>
                    <a:pt x="5289" y="5798"/>
                    <a:pt x="5606" y="6026"/>
                    <a:pt x="5810" y="6267"/>
                  </a:cubicBezTo>
                  <a:cubicBezTo>
                    <a:pt x="5950" y="6445"/>
                    <a:pt x="6191" y="6979"/>
                    <a:pt x="6420" y="7513"/>
                  </a:cubicBezTo>
                  <a:cubicBezTo>
                    <a:pt x="6433" y="7513"/>
                    <a:pt x="6891" y="7462"/>
                    <a:pt x="7705" y="7437"/>
                  </a:cubicBezTo>
                  <a:cubicBezTo>
                    <a:pt x="8976" y="6815"/>
                    <a:pt x="9917" y="6395"/>
                    <a:pt x="10438" y="6179"/>
                  </a:cubicBezTo>
                  <a:lnTo>
                    <a:pt x="10438" y="6179"/>
                  </a:lnTo>
                  <a:cubicBezTo>
                    <a:pt x="10107" y="6204"/>
                    <a:pt x="9751" y="6217"/>
                    <a:pt x="9408" y="6217"/>
                  </a:cubicBezTo>
                  <a:cubicBezTo>
                    <a:pt x="7691" y="6217"/>
                    <a:pt x="6001" y="5848"/>
                    <a:pt x="5505" y="4501"/>
                  </a:cubicBezTo>
                  <a:cubicBezTo>
                    <a:pt x="4806" y="2631"/>
                    <a:pt x="2899" y="979"/>
                    <a:pt x="1563" y="0"/>
                  </a:cubicBezTo>
                  <a:close/>
                  <a:moveTo>
                    <a:pt x="1017" y="9790"/>
                  </a:moveTo>
                  <a:cubicBezTo>
                    <a:pt x="1004" y="14760"/>
                    <a:pt x="0" y="27818"/>
                    <a:pt x="0" y="27818"/>
                  </a:cubicBezTo>
                  <a:lnTo>
                    <a:pt x="5327" y="28250"/>
                  </a:lnTo>
                  <a:cubicBezTo>
                    <a:pt x="1411" y="26724"/>
                    <a:pt x="1246" y="22351"/>
                    <a:pt x="2314" y="13209"/>
                  </a:cubicBezTo>
                  <a:lnTo>
                    <a:pt x="2314" y="13209"/>
                  </a:lnTo>
                  <a:cubicBezTo>
                    <a:pt x="2314" y="13209"/>
                    <a:pt x="4450" y="13324"/>
                    <a:pt x="6891" y="13324"/>
                  </a:cubicBezTo>
                  <a:cubicBezTo>
                    <a:pt x="10222" y="13324"/>
                    <a:pt x="14138" y="13121"/>
                    <a:pt x="14099" y="12167"/>
                  </a:cubicBezTo>
                  <a:cubicBezTo>
                    <a:pt x="14087" y="11976"/>
                    <a:pt x="14087" y="11747"/>
                    <a:pt x="14087" y="11493"/>
                  </a:cubicBezTo>
                  <a:cubicBezTo>
                    <a:pt x="12853" y="11264"/>
                    <a:pt x="10514" y="10666"/>
                    <a:pt x="8569" y="10158"/>
                  </a:cubicBezTo>
                  <a:cubicBezTo>
                    <a:pt x="8442" y="10247"/>
                    <a:pt x="8315" y="10336"/>
                    <a:pt x="8200" y="10425"/>
                  </a:cubicBezTo>
                  <a:cubicBezTo>
                    <a:pt x="6942" y="11327"/>
                    <a:pt x="5772" y="12141"/>
                    <a:pt x="5250" y="12409"/>
                  </a:cubicBezTo>
                  <a:cubicBezTo>
                    <a:pt x="4742" y="12663"/>
                    <a:pt x="4233" y="12790"/>
                    <a:pt x="3776" y="12790"/>
                  </a:cubicBezTo>
                  <a:cubicBezTo>
                    <a:pt x="3140" y="12790"/>
                    <a:pt x="2631" y="12548"/>
                    <a:pt x="2416" y="12116"/>
                  </a:cubicBezTo>
                  <a:cubicBezTo>
                    <a:pt x="1856" y="11239"/>
                    <a:pt x="1399" y="10488"/>
                    <a:pt x="1017" y="9790"/>
                  </a:cubicBezTo>
                  <a:close/>
                </a:path>
              </a:pathLst>
            </a:custGeom>
            <a:solidFill>
              <a:srgbClr val="00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8616586" y="3263138"/>
              <a:ext cx="28961" cy="164082"/>
            </a:xfrm>
            <a:custGeom>
              <a:avLst/>
              <a:gdLst/>
              <a:ahLst/>
              <a:cxnLst/>
              <a:rect l="l" t="t" r="r" b="b"/>
              <a:pathLst>
                <a:path w="954" h="5405" extrusionOk="0">
                  <a:moveTo>
                    <a:pt x="241" y="1"/>
                  </a:moveTo>
                  <a:cubicBezTo>
                    <a:pt x="241" y="1"/>
                    <a:pt x="38" y="1806"/>
                    <a:pt x="0" y="2315"/>
                  </a:cubicBezTo>
                  <a:lnTo>
                    <a:pt x="953" y="5405"/>
                  </a:lnTo>
                  <a:cubicBezTo>
                    <a:pt x="953" y="5405"/>
                    <a:pt x="255" y="2849"/>
                    <a:pt x="241"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8477640" y="2602043"/>
              <a:ext cx="123525" cy="162534"/>
            </a:xfrm>
            <a:custGeom>
              <a:avLst/>
              <a:gdLst/>
              <a:ahLst/>
              <a:cxnLst/>
              <a:rect l="l" t="t" r="r" b="b"/>
              <a:pathLst>
                <a:path w="4069" h="5354" extrusionOk="0">
                  <a:moveTo>
                    <a:pt x="140" y="0"/>
                  </a:moveTo>
                  <a:lnTo>
                    <a:pt x="0" y="25"/>
                  </a:lnTo>
                  <a:cubicBezTo>
                    <a:pt x="0" y="38"/>
                    <a:pt x="229" y="1156"/>
                    <a:pt x="674" y="2352"/>
                  </a:cubicBezTo>
                  <a:cubicBezTo>
                    <a:pt x="1272" y="3967"/>
                    <a:pt x="1958" y="4945"/>
                    <a:pt x="2696" y="5250"/>
                  </a:cubicBezTo>
                  <a:cubicBezTo>
                    <a:pt x="2835" y="5301"/>
                    <a:pt x="2975" y="5340"/>
                    <a:pt x="3115" y="5352"/>
                  </a:cubicBezTo>
                  <a:cubicBezTo>
                    <a:pt x="3134" y="5353"/>
                    <a:pt x="3154" y="5353"/>
                    <a:pt x="3174" y="5353"/>
                  </a:cubicBezTo>
                  <a:cubicBezTo>
                    <a:pt x="3462" y="5353"/>
                    <a:pt x="3771" y="5262"/>
                    <a:pt x="4069" y="5060"/>
                  </a:cubicBezTo>
                  <a:lnTo>
                    <a:pt x="3992" y="4945"/>
                  </a:lnTo>
                  <a:cubicBezTo>
                    <a:pt x="3726" y="5123"/>
                    <a:pt x="3459" y="5213"/>
                    <a:pt x="3196" y="5213"/>
                  </a:cubicBezTo>
                  <a:cubicBezTo>
                    <a:pt x="3045" y="5213"/>
                    <a:pt x="2895" y="5184"/>
                    <a:pt x="2747" y="5123"/>
                  </a:cubicBezTo>
                  <a:cubicBezTo>
                    <a:pt x="1068" y="4424"/>
                    <a:pt x="140" y="38"/>
                    <a:pt x="1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8507754" y="2588503"/>
              <a:ext cx="82208" cy="180779"/>
            </a:xfrm>
            <a:custGeom>
              <a:avLst/>
              <a:gdLst/>
              <a:ahLst/>
              <a:cxnLst/>
              <a:rect l="l" t="t" r="r" b="b"/>
              <a:pathLst>
                <a:path w="2708" h="5955" extrusionOk="0">
                  <a:moveTo>
                    <a:pt x="1767" y="1"/>
                  </a:moveTo>
                  <a:lnTo>
                    <a:pt x="1627" y="26"/>
                  </a:lnTo>
                  <a:cubicBezTo>
                    <a:pt x="1640" y="77"/>
                    <a:pt x="2708" y="4464"/>
                    <a:pt x="1462" y="5569"/>
                  </a:cubicBezTo>
                  <a:cubicBezTo>
                    <a:pt x="1276" y="5727"/>
                    <a:pt x="1045" y="5808"/>
                    <a:pt x="771" y="5808"/>
                  </a:cubicBezTo>
                  <a:cubicBezTo>
                    <a:pt x="558" y="5808"/>
                    <a:pt x="318" y="5759"/>
                    <a:pt x="51" y="5659"/>
                  </a:cubicBezTo>
                  <a:lnTo>
                    <a:pt x="0" y="5786"/>
                  </a:lnTo>
                  <a:cubicBezTo>
                    <a:pt x="241" y="5874"/>
                    <a:pt x="458" y="5925"/>
                    <a:pt x="661" y="5951"/>
                  </a:cubicBezTo>
                  <a:cubicBezTo>
                    <a:pt x="697" y="5953"/>
                    <a:pt x="733" y="5954"/>
                    <a:pt x="768" y="5954"/>
                  </a:cubicBezTo>
                  <a:cubicBezTo>
                    <a:pt x="1078" y="5954"/>
                    <a:pt x="1347" y="5854"/>
                    <a:pt x="1563" y="5671"/>
                  </a:cubicBezTo>
                  <a:cubicBezTo>
                    <a:pt x="2111" y="5176"/>
                    <a:pt x="2314" y="4069"/>
                    <a:pt x="2161" y="2379"/>
                  </a:cubicBezTo>
                  <a:cubicBezTo>
                    <a:pt x="2046" y="1133"/>
                    <a:pt x="1767" y="14"/>
                    <a:pt x="17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8464525" y="2525815"/>
              <a:ext cx="97660" cy="80478"/>
            </a:xfrm>
            <a:custGeom>
              <a:avLst/>
              <a:gdLst/>
              <a:ahLst/>
              <a:cxnLst/>
              <a:rect l="l" t="t" r="r" b="b"/>
              <a:pathLst>
                <a:path w="3217" h="2651" extrusionOk="0">
                  <a:moveTo>
                    <a:pt x="1572" y="0"/>
                  </a:moveTo>
                  <a:cubicBezTo>
                    <a:pt x="1475" y="0"/>
                    <a:pt x="1375" y="11"/>
                    <a:pt x="1272" y="31"/>
                  </a:cubicBezTo>
                  <a:cubicBezTo>
                    <a:pt x="902" y="108"/>
                    <a:pt x="623" y="311"/>
                    <a:pt x="445" y="604"/>
                  </a:cubicBezTo>
                  <a:cubicBezTo>
                    <a:pt x="0" y="1354"/>
                    <a:pt x="343" y="2511"/>
                    <a:pt x="368" y="2562"/>
                  </a:cubicBezTo>
                  <a:cubicBezTo>
                    <a:pt x="382" y="2613"/>
                    <a:pt x="419" y="2638"/>
                    <a:pt x="470" y="2650"/>
                  </a:cubicBezTo>
                  <a:cubicBezTo>
                    <a:pt x="483" y="2650"/>
                    <a:pt x="509" y="2638"/>
                    <a:pt x="521" y="2638"/>
                  </a:cubicBezTo>
                  <a:cubicBezTo>
                    <a:pt x="585" y="2625"/>
                    <a:pt x="623" y="2549"/>
                    <a:pt x="597" y="2486"/>
                  </a:cubicBezTo>
                  <a:cubicBezTo>
                    <a:pt x="597" y="2472"/>
                    <a:pt x="267" y="1379"/>
                    <a:pt x="661" y="731"/>
                  </a:cubicBezTo>
                  <a:cubicBezTo>
                    <a:pt x="801" y="489"/>
                    <a:pt x="1017" y="350"/>
                    <a:pt x="1322" y="286"/>
                  </a:cubicBezTo>
                  <a:cubicBezTo>
                    <a:pt x="1408" y="268"/>
                    <a:pt x="1492" y="259"/>
                    <a:pt x="1573" y="259"/>
                  </a:cubicBezTo>
                  <a:cubicBezTo>
                    <a:pt x="1781" y="259"/>
                    <a:pt x="1972" y="316"/>
                    <a:pt x="2136" y="426"/>
                  </a:cubicBezTo>
                  <a:cubicBezTo>
                    <a:pt x="2772" y="870"/>
                    <a:pt x="2962" y="1977"/>
                    <a:pt x="2962" y="1989"/>
                  </a:cubicBezTo>
                  <a:cubicBezTo>
                    <a:pt x="2974" y="2046"/>
                    <a:pt x="3025" y="2093"/>
                    <a:pt x="3082" y="2093"/>
                  </a:cubicBezTo>
                  <a:cubicBezTo>
                    <a:pt x="3088" y="2093"/>
                    <a:pt x="3095" y="2092"/>
                    <a:pt x="3102" y="2091"/>
                  </a:cubicBezTo>
                  <a:cubicBezTo>
                    <a:pt x="3165" y="2079"/>
                    <a:pt x="3216" y="2015"/>
                    <a:pt x="3204" y="1952"/>
                  </a:cubicBezTo>
                  <a:cubicBezTo>
                    <a:pt x="3191" y="1901"/>
                    <a:pt x="3001" y="731"/>
                    <a:pt x="2275" y="223"/>
                  </a:cubicBezTo>
                  <a:cubicBezTo>
                    <a:pt x="2063" y="75"/>
                    <a:pt x="1830" y="0"/>
                    <a:pt x="1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8594971" y="2739927"/>
              <a:ext cx="27807" cy="19368"/>
            </a:xfrm>
            <a:custGeom>
              <a:avLst/>
              <a:gdLst/>
              <a:ahLst/>
              <a:cxnLst/>
              <a:rect l="l" t="t" r="r" b="b"/>
              <a:pathLst>
                <a:path w="916" h="638" extrusionOk="0">
                  <a:moveTo>
                    <a:pt x="571" y="0"/>
                  </a:moveTo>
                  <a:cubicBezTo>
                    <a:pt x="499" y="0"/>
                    <a:pt x="420" y="16"/>
                    <a:pt x="343" y="47"/>
                  </a:cubicBezTo>
                  <a:cubicBezTo>
                    <a:pt x="127" y="137"/>
                    <a:pt x="0" y="327"/>
                    <a:pt x="63" y="479"/>
                  </a:cubicBezTo>
                  <a:cubicBezTo>
                    <a:pt x="106" y="581"/>
                    <a:pt x="222" y="638"/>
                    <a:pt x="359" y="638"/>
                  </a:cubicBezTo>
                  <a:cubicBezTo>
                    <a:pt x="427" y="638"/>
                    <a:pt x="500" y="624"/>
                    <a:pt x="572" y="594"/>
                  </a:cubicBezTo>
                  <a:cubicBezTo>
                    <a:pt x="789" y="493"/>
                    <a:pt x="916" y="301"/>
                    <a:pt x="852" y="149"/>
                  </a:cubicBezTo>
                  <a:cubicBezTo>
                    <a:pt x="811" y="51"/>
                    <a:pt x="702" y="0"/>
                    <a:pt x="5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8486899" y="2747364"/>
              <a:ext cx="27807" cy="19277"/>
            </a:xfrm>
            <a:custGeom>
              <a:avLst/>
              <a:gdLst/>
              <a:ahLst/>
              <a:cxnLst/>
              <a:rect l="l" t="t" r="r" b="b"/>
              <a:pathLst>
                <a:path w="916" h="635" extrusionOk="0">
                  <a:moveTo>
                    <a:pt x="358" y="0"/>
                  </a:moveTo>
                  <a:cubicBezTo>
                    <a:pt x="222" y="0"/>
                    <a:pt x="106" y="57"/>
                    <a:pt x="64" y="158"/>
                  </a:cubicBezTo>
                  <a:cubicBezTo>
                    <a:pt x="1" y="311"/>
                    <a:pt x="128" y="502"/>
                    <a:pt x="357" y="590"/>
                  </a:cubicBezTo>
                  <a:cubicBezTo>
                    <a:pt x="429" y="620"/>
                    <a:pt x="502" y="635"/>
                    <a:pt x="571" y="635"/>
                  </a:cubicBezTo>
                  <a:cubicBezTo>
                    <a:pt x="707" y="635"/>
                    <a:pt x="822" y="578"/>
                    <a:pt x="865" y="476"/>
                  </a:cubicBezTo>
                  <a:cubicBezTo>
                    <a:pt x="916" y="324"/>
                    <a:pt x="789" y="133"/>
                    <a:pt x="572" y="44"/>
                  </a:cubicBezTo>
                  <a:cubicBezTo>
                    <a:pt x="500" y="14"/>
                    <a:pt x="427" y="0"/>
                    <a:pt x="358" y="0"/>
                  </a:cubicBezTo>
                  <a:close/>
                </a:path>
              </a:pathLst>
            </a:custGeom>
            <a:solidFill>
              <a:srgbClr val="BAB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8483043" y="2437596"/>
              <a:ext cx="35913" cy="95778"/>
            </a:xfrm>
            <a:custGeom>
              <a:avLst/>
              <a:gdLst/>
              <a:ahLst/>
              <a:cxnLst/>
              <a:rect l="l" t="t" r="r" b="b"/>
              <a:pathLst>
                <a:path w="1183" h="3155" extrusionOk="0">
                  <a:moveTo>
                    <a:pt x="1107" y="1"/>
                  </a:moveTo>
                  <a:cubicBezTo>
                    <a:pt x="1107" y="1"/>
                    <a:pt x="1106" y="1"/>
                    <a:pt x="1106" y="1"/>
                  </a:cubicBezTo>
                  <a:cubicBezTo>
                    <a:pt x="0" y="395"/>
                    <a:pt x="521" y="2976"/>
                    <a:pt x="534" y="3052"/>
                  </a:cubicBezTo>
                  <a:cubicBezTo>
                    <a:pt x="547" y="3115"/>
                    <a:pt x="597" y="3154"/>
                    <a:pt x="648" y="3154"/>
                  </a:cubicBezTo>
                  <a:lnTo>
                    <a:pt x="687" y="3154"/>
                  </a:lnTo>
                  <a:cubicBezTo>
                    <a:pt x="750" y="3141"/>
                    <a:pt x="801" y="3078"/>
                    <a:pt x="789" y="3014"/>
                  </a:cubicBezTo>
                  <a:cubicBezTo>
                    <a:pt x="789" y="2988"/>
                    <a:pt x="292" y="688"/>
                    <a:pt x="1182" y="242"/>
                  </a:cubicBezTo>
                  <a:cubicBezTo>
                    <a:pt x="1182" y="242"/>
                    <a:pt x="1122" y="1"/>
                    <a:pt x="1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8715764" y="2734037"/>
              <a:ext cx="7741" cy="25075"/>
            </a:xfrm>
            <a:custGeom>
              <a:avLst/>
              <a:gdLst/>
              <a:ahLst/>
              <a:cxnLst/>
              <a:rect l="l" t="t" r="r" b="b"/>
              <a:pathLst>
                <a:path w="255" h="826" extrusionOk="0">
                  <a:moveTo>
                    <a:pt x="166" y="0"/>
                  </a:moveTo>
                  <a:lnTo>
                    <a:pt x="0" y="12"/>
                  </a:lnTo>
                  <a:lnTo>
                    <a:pt x="76" y="826"/>
                  </a:lnTo>
                  <a:lnTo>
                    <a:pt x="254" y="814"/>
                  </a:lnTo>
                  <a:lnTo>
                    <a:pt x="1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8700039" y="2750187"/>
              <a:ext cx="49604" cy="48238"/>
            </a:xfrm>
            <a:custGeom>
              <a:avLst/>
              <a:gdLst/>
              <a:ahLst/>
              <a:cxnLst/>
              <a:rect l="l" t="t" r="r" b="b"/>
              <a:pathLst>
                <a:path w="1634" h="1589" extrusionOk="0">
                  <a:moveTo>
                    <a:pt x="824" y="0"/>
                  </a:moveTo>
                  <a:cubicBezTo>
                    <a:pt x="757" y="0"/>
                    <a:pt x="689" y="9"/>
                    <a:pt x="620" y="28"/>
                  </a:cubicBezTo>
                  <a:cubicBezTo>
                    <a:pt x="289" y="116"/>
                    <a:pt x="48" y="409"/>
                    <a:pt x="23" y="739"/>
                  </a:cubicBezTo>
                  <a:cubicBezTo>
                    <a:pt x="1" y="1217"/>
                    <a:pt x="377" y="1589"/>
                    <a:pt x="821" y="1589"/>
                  </a:cubicBezTo>
                  <a:cubicBezTo>
                    <a:pt x="885" y="1589"/>
                    <a:pt x="949" y="1581"/>
                    <a:pt x="1015" y="1565"/>
                  </a:cubicBezTo>
                  <a:cubicBezTo>
                    <a:pt x="1345" y="1477"/>
                    <a:pt x="1586" y="1184"/>
                    <a:pt x="1612" y="841"/>
                  </a:cubicBezTo>
                  <a:cubicBezTo>
                    <a:pt x="1634" y="378"/>
                    <a:pt x="1264" y="0"/>
                    <a:pt x="824" y="0"/>
                  </a:cubicBezTo>
                  <a:close/>
                </a:path>
              </a:pathLst>
            </a:custGeom>
            <a:solidFill>
              <a:srgbClr val="BAB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8719710" y="2754954"/>
              <a:ext cx="29477" cy="27899"/>
            </a:xfrm>
            <a:custGeom>
              <a:avLst/>
              <a:gdLst/>
              <a:ahLst/>
              <a:cxnLst/>
              <a:rect l="l" t="t" r="r" b="b"/>
              <a:pathLst>
                <a:path w="971" h="919" extrusionOk="0">
                  <a:moveTo>
                    <a:pt x="496" y="0"/>
                  </a:moveTo>
                  <a:cubicBezTo>
                    <a:pt x="450" y="0"/>
                    <a:pt x="402" y="8"/>
                    <a:pt x="353" y="23"/>
                  </a:cubicBezTo>
                  <a:cubicBezTo>
                    <a:pt x="175" y="74"/>
                    <a:pt x="48" y="226"/>
                    <a:pt x="23" y="417"/>
                  </a:cubicBezTo>
                  <a:cubicBezTo>
                    <a:pt x="1" y="700"/>
                    <a:pt x="222" y="919"/>
                    <a:pt x="487" y="919"/>
                  </a:cubicBezTo>
                  <a:cubicBezTo>
                    <a:pt x="530" y="919"/>
                    <a:pt x="575" y="913"/>
                    <a:pt x="621" y="900"/>
                  </a:cubicBezTo>
                  <a:cubicBezTo>
                    <a:pt x="799" y="849"/>
                    <a:pt x="926" y="684"/>
                    <a:pt x="938" y="506"/>
                  </a:cubicBezTo>
                  <a:cubicBezTo>
                    <a:pt x="971" y="226"/>
                    <a:pt x="756" y="0"/>
                    <a:pt x="496" y="0"/>
                  </a:cubicBezTo>
                  <a:close/>
                </a:path>
              </a:pathLst>
            </a:custGeom>
            <a:solidFill>
              <a:srgbClr val="8080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8652863" y="2436139"/>
              <a:ext cx="69883" cy="303757"/>
            </a:xfrm>
            <a:custGeom>
              <a:avLst/>
              <a:gdLst/>
              <a:ahLst/>
              <a:cxnLst/>
              <a:rect l="l" t="t" r="r" b="b"/>
              <a:pathLst>
                <a:path w="2302" h="10006" extrusionOk="0">
                  <a:moveTo>
                    <a:pt x="9" y="1"/>
                  </a:moveTo>
                  <a:cubicBezTo>
                    <a:pt x="3" y="1"/>
                    <a:pt x="0" y="4"/>
                    <a:pt x="0" y="10"/>
                  </a:cubicBezTo>
                  <a:lnTo>
                    <a:pt x="153" y="366"/>
                  </a:lnTo>
                  <a:cubicBezTo>
                    <a:pt x="521" y="977"/>
                    <a:pt x="1665" y="3036"/>
                    <a:pt x="1767" y="5426"/>
                  </a:cubicBezTo>
                  <a:cubicBezTo>
                    <a:pt x="1882" y="8313"/>
                    <a:pt x="2021" y="9800"/>
                    <a:pt x="2047" y="9991"/>
                  </a:cubicBezTo>
                  <a:cubicBezTo>
                    <a:pt x="2047" y="9991"/>
                    <a:pt x="2101" y="10005"/>
                    <a:pt x="2161" y="10005"/>
                  </a:cubicBezTo>
                  <a:cubicBezTo>
                    <a:pt x="2214" y="10005"/>
                    <a:pt x="2272" y="9994"/>
                    <a:pt x="2301" y="9952"/>
                  </a:cubicBezTo>
                  <a:cubicBezTo>
                    <a:pt x="2301" y="9940"/>
                    <a:pt x="2174" y="8313"/>
                    <a:pt x="2021" y="5414"/>
                  </a:cubicBezTo>
                  <a:cubicBezTo>
                    <a:pt x="1815" y="1709"/>
                    <a:pt x="147" y="1"/>
                    <a:pt x="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8517772" y="2376638"/>
              <a:ext cx="155188" cy="241646"/>
            </a:xfrm>
            <a:custGeom>
              <a:avLst/>
              <a:gdLst/>
              <a:ahLst/>
              <a:cxnLst/>
              <a:rect l="l" t="t" r="r" b="b"/>
              <a:pathLst>
                <a:path w="5112" h="7960" extrusionOk="0">
                  <a:moveTo>
                    <a:pt x="115" y="0"/>
                  </a:moveTo>
                  <a:lnTo>
                    <a:pt x="1" y="2543"/>
                  </a:lnTo>
                  <a:cubicBezTo>
                    <a:pt x="1" y="2543"/>
                    <a:pt x="293" y="4170"/>
                    <a:pt x="445" y="4564"/>
                  </a:cubicBezTo>
                  <a:cubicBezTo>
                    <a:pt x="941" y="5849"/>
                    <a:pt x="1908" y="6827"/>
                    <a:pt x="3217" y="7959"/>
                  </a:cubicBezTo>
                  <a:cubicBezTo>
                    <a:pt x="5022" y="6039"/>
                    <a:pt x="4959" y="3928"/>
                    <a:pt x="4959" y="3928"/>
                  </a:cubicBezTo>
                  <a:cubicBezTo>
                    <a:pt x="4959" y="3928"/>
                    <a:pt x="5022" y="3052"/>
                    <a:pt x="5022" y="2835"/>
                  </a:cubicBezTo>
                  <a:cubicBezTo>
                    <a:pt x="5022" y="2619"/>
                    <a:pt x="5112" y="865"/>
                    <a:pt x="5112" y="865"/>
                  </a:cubicBezTo>
                  <a:lnTo>
                    <a:pt x="5112" y="865"/>
                  </a:lnTo>
                  <a:lnTo>
                    <a:pt x="2962" y="1399"/>
                  </a:lnTo>
                  <a:lnTo>
                    <a:pt x="115"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8521233" y="2355783"/>
              <a:ext cx="49422" cy="45172"/>
            </a:xfrm>
            <a:custGeom>
              <a:avLst/>
              <a:gdLst/>
              <a:ahLst/>
              <a:cxnLst/>
              <a:rect l="l" t="t" r="r" b="b"/>
              <a:pathLst>
                <a:path w="1628" h="1488" extrusionOk="0">
                  <a:moveTo>
                    <a:pt x="1" y="1"/>
                  </a:moveTo>
                  <a:cubicBezTo>
                    <a:pt x="14" y="128"/>
                    <a:pt x="14" y="394"/>
                    <a:pt x="14" y="687"/>
                  </a:cubicBezTo>
                  <a:lnTo>
                    <a:pt x="1628" y="1488"/>
                  </a:lnTo>
                  <a:lnTo>
                    <a:pt x="1" y="1"/>
                  </a:lnTo>
                  <a:close/>
                </a:path>
              </a:pathLst>
            </a:custGeom>
            <a:solidFill>
              <a:srgbClr val="E4C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8518926" y="2376638"/>
              <a:ext cx="151302" cy="130477"/>
            </a:xfrm>
            <a:custGeom>
              <a:avLst/>
              <a:gdLst/>
              <a:ahLst/>
              <a:cxnLst/>
              <a:rect l="l" t="t" r="r" b="b"/>
              <a:pathLst>
                <a:path w="4984" h="4298" extrusionOk="0">
                  <a:moveTo>
                    <a:pt x="90" y="0"/>
                  </a:moveTo>
                  <a:cubicBezTo>
                    <a:pt x="90" y="318"/>
                    <a:pt x="77" y="674"/>
                    <a:pt x="64" y="979"/>
                  </a:cubicBezTo>
                  <a:cubicBezTo>
                    <a:pt x="51" y="1258"/>
                    <a:pt x="26" y="1487"/>
                    <a:pt x="0" y="1577"/>
                  </a:cubicBezTo>
                  <a:cubicBezTo>
                    <a:pt x="1056" y="3699"/>
                    <a:pt x="2480" y="4297"/>
                    <a:pt x="3573" y="4297"/>
                  </a:cubicBezTo>
                  <a:cubicBezTo>
                    <a:pt x="4158" y="4297"/>
                    <a:pt x="4653" y="4132"/>
                    <a:pt x="4921" y="3928"/>
                  </a:cubicBezTo>
                  <a:lnTo>
                    <a:pt x="4984" y="1589"/>
                  </a:lnTo>
                  <a:lnTo>
                    <a:pt x="2924" y="1907"/>
                  </a:lnTo>
                  <a:lnTo>
                    <a:pt x="1704" y="801"/>
                  </a:lnTo>
                  <a:lnTo>
                    <a:pt x="90" y="0"/>
                  </a:lnTo>
                  <a:close/>
                </a:path>
              </a:pathLst>
            </a:custGeom>
            <a:solidFill>
              <a:srgbClr val="CC8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458697" y="2303447"/>
              <a:ext cx="58711" cy="74254"/>
            </a:xfrm>
            <a:custGeom>
              <a:avLst/>
              <a:gdLst/>
              <a:ahLst/>
              <a:cxnLst/>
              <a:rect l="l" t="t" r="r" b="b"/>
              <a:pathLst>
                <a:path w="1934" h="2446" extrusionOk="0">
                  <a:moveTo>
                    <a:pt x="679" y="1"/>
                  </a:moveTo>
                  <a:cubicBezTo>
                    <a:pt x="605" y="1"/>
                    <a:pt x="527" y="11"/>
                    <a:pt x="446" y="33"/>
                  </a:cubicBezTo>
                  <a:cubicBezTo>
                    <a:pt x="116" y="135"/>
                    <a:pt x="1" y="479"/>
                    <a:pt x="52" y="872"/>
                  </a:cubicBezTo>
                  <a:cubicBezTo>
                    <a:pt x="131" y="1569"/>
                    <a:pt x="706" y="2445"/>
                    <a:pt x="1524" y="2445"/>
                  </a:cubicBezTo>
                  <a:cubicBezTo>
                    <a:pt x="1631" y="2445"/>
                    <a:pt x="1742" y="2430"/>
                    <a:pt x="1857" y="2398"/>
                  </a:cubicBezTo>
                  <a:lnTo>
                    <a:pt x="1933" y="1254"/>
                  </a:lnTo>
                  <a:cubicBezTo>
                    <a:pt x="1933" y="1254"/>
                    <a:pt x="1896" y="1127"/>
                    <a:pt x="1806" y="949"/>
                  </a:cubicBezTo>
                  <a:cubicBezTo>
                    <a:pt x="1616" y="579"/>
                    <a:pt x="1237" y="1"/>
                    <a:pt x="679"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8475697" y="2319354"/>
              <a:ext cx="25895" cy="32391"/>
            </a:xfrm>
            <a:custGeom>
              <a:avLst/>
              <a:gdLst/>
              <a:ahLst/>
              <a:cxnLst/>
              <a:rect l="l" t="t" r="r" b="b"/>
              <a:pathLst>
                <a:path w="853" h="1067" extrusionOk="0">
                  <a:moveTo>
                    <a:pt x="67" y="0"/>
                  </a:moveTo>
                  <a:cubicBezTo>
                    <a:pt x="46" y="0"/>
                    <a:pt x="22" y="13"/>
                    <a:pt x="14" y="31"/>
                  </a:cubicBezTo>
                  <a:cubicBezTo>
                    <a:pt x="0" y="57"/>
                    <a:pt x="26" y="94"/>
                    <a:pt x="51" y="107"/>
                  </a:cubicBezTo>
                  <a:lnTo>
                    <a:pt x="64" y="107"/>
                  </a:lnTo>
                  <a:cubicBezTo>
                    <a:pt x="229" y="184"/>
                    <a:pt x="344" y="285"/>
                    <a:pt x="433" y="399"/>
                  </a:cubicBezTo>
                  <a:cubicBezTo>
                    <a:pt x="127" y="489"/>
                    <a:pt x="77" y="921"/>
                    <a:pt x="77" y="946"/>
                  </a:cubicBezTo>
                  <a:cubicBezTo>
                    <a:pt x="77" y="972"/>
                    <a:pt x="90" y="997"/>
                    <a:pt x="115" y="1010"/>
                  </a:cubicBezTo>
                  <a:lnTo>
                    <a:pt x="127" y="1010"/>
                  </a:lnTo>
                  <a:cubicBezTo>
                    <a:pt x="166" y="1010"/>
                    <a:pt x="192" y="984"/>
                    <a:pt x="192" y="959"/>
                  </a:cubicBezTo>
                  <a:cubicBezTo>
                    <a:pt x="192" y="946"/>
                    <a:pt x="242" y="540"/>
                    <a:pt x="509" y="489"/>
                  </a:cubicBezTo>
                  <a:cubicBezTo>
                    <a:pt x="687" y="743"/>
                    <a:pt x="726" y="1010"/>
                    <a:pt x="726" y="1023"/>
                  </a:cubicBezTo>
                  <a:cubicBezTo>
                    <a:pt x="738" y="1035"/>
                    <a:pt x="751" y="1060"/>
                    <a:pt x="763" y="1060"/>
                  </a:cubicBezTo>
                  <a:cubicBezTo>
                    <a:pt x="772" y="1060"/>
                    <a:pt x="780" y="1066"/>
                    <a:pt x="785" y="1066"/>
                  </a:cubicBezTo>
                  <a:cubicBezTo>
                    <a:pt x="787" y="1066"/>
                    <a:pt x="789" y="1065"/>
                    <a:pt x="789" y="1060"/>
                  </a:cubicBezTo>
                  <a:cubicBezTo>
                    <a:pt x="827" y="1060"/>
                    <a:pt x="853" y="1035"/>
                    <a:pt x="839" y="997"/>
                  </a:cubicBezTo>
                  <a:cubicBezTo>
                    <a:pt x="839" y="972"/>
                    <a:pt x="712" y="260"/>
                    <a:pt x="90" y="6"/>
                  </a:cubicBezTo>
                  <a:cubicBezTo>
                    <a:pt x="83" y="2"/>
                    <a:pt x="75" y="0"/>
                    <a:pt x="67"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8696851" y="2300229"/>
              <a:ext cx="63326" cy="70612"/>
            </a:xfrm>
            <a:custGeom>
              <a:avLst/>
              <a:gdLst/>
              <a:ahLst/>
              <a:cxnLst/>
              <a:rect l="l" t="t" r="r" b="b"/>
              <a:pathLst>
                <a:path w="2086" h="2326" extrusionOk="0">
                  <a:moveTo>
                    <a:pt x="1364" y="0"/>
                  </a:moveTo>
                  <a:cubicBezTo>
                    <a:pt x="867" y="0"/>
                    <a:pt x="461" y="476"/>
                    <a:pt x="242" y="788"/>
                  </a:cubicBezTo>
                  <a:cubicBezTo>
                    <a:pt x="140" y="953"/>
                    <a:pt x="77" y="1080"/>
                    <a:pt x="77" y="1080"/>
                  </a:cubicBezTo>
                  <a:lnTo>
                    <a:pt x="1" y="2224"/>
                  </a:lnTo>
                  <a:cubicBezTo>
                    <a:pt x="164" y="2294"/>
                    <a:pt x="325" y="2325"/>
                    <a:pt x="479" y="2325"/>
                  </a:cubicBezTo>
                  <a:cubicBezTo>
                    <a:pt x="1227" y="2325"/>
                    <a:pt x="1839" y="1596"/>
                    <a:pt x="1996" y="953"/>
                  </a:cubicBezTo>
                  <a:cubicBezTo>
                    <a:pt x="2086" y="559"/>
                    <a:pt x="2022" y="216"/>
                    <a:pt x="1704" y="76"/>
                  </a:cubicBezTo>
                  <a:cubicBezTo>
                    <a:pt x="1587" y="23"/>
                    <a:pt x="1474" y="0"/>
                    <a:pt x="1364"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8713851" y="2316015"/>
              <a:ext cx="28961" cy="30540"/>
            </a:xfrm>
            <a:custGeom>
              <a:avLst/>
              <a:gdLst/>
              <a:ahLst/>
              <a:cxnLst/>
              <a:rect l="l" t="t" r="r" b="b"/>
              <a:pathLst>
                <a:path w="954" h="1006" extrusionOk="0">
                  <a:moveTo>
                    <a:pt x="877" y="1"/>
                  </a:moveTo>
                  <a:cubicBezTo>
                    <a:pt x="229" y="179"/>
                    <a:pt x="12" y="865"/>
                    <a:pt x="0" y="904"/>
                  </a:cubicBezTo>
                  <a:cubicBezTo>
                    <a:pt x="0" y="929"/>
                    <a:pt x="12" y="967"/>
                    <a:pt x="38" y="967"/>
                  </a:cubicBezTo>
                  <a:lnTo>
                    <a:pt x="76" y="967"/>
                  </a:lnTo>
                  <a:cubicBezTo>
                    <a:pt x="89" y="967"/>
                    <a:pt x="114" y="955"/>
                    <a:pt x="114" y="929"/>
                  </a:cubicBezTo>
                  <a:cubicBezTo>
                    <a:pt x="114" y="929"/>
                    <a:pt x="190" y="675"/>
                    <a:pt x="394" y="433"/>
                  </a:cubicBezTo>
                  <a:cubicBezTo>
                    <a:pt x="661" y="523"/>
                    <a:pt x="648" y="942"/>
                    <a:pt x="648" y="942"/>
                  </a:cubicBezTo>
                  <a:cubicBezTo>
                    <a:pt x="648" y="967"/>
                    <a:pt x="673" y="992"/>
                    <a:pt x="712" y="1006"/>
                  </a:cubicBezTo>
                  <a:lnTo>
                    <a:pt x="724" y="992"/>
                  </a:lnTo>
                  <a:cubicBezTo>
                    <a:pt x="750" y="992"/>
                    <a:pt x="763" y="967"/>
                    <a:pt x="763" y="942"/>
                  </a:cubicBezTo>
                  <a:cubicBezTo>
                    <a:pt x="763" y="929"/>
                    <a:pt x="775" y="484"/>
                    <a:pt x="483" y="357"/>
                  </a:cubicBezTo>
                  <a:cubicBezTo>
                    <a:pt x="597" y="255"/>
                    <a:pt x="724" y="167"/>
                    <a:pt x="890" y="116"/>
                  </a:cubicBezTo>
                  <a:lnTo>
                    <a:pt x="902" y="116"/>
                  </a:lnTo>
                  <a:cubicBezTo>
                    <a:pt x="941" y="116"/>
                    <a:pt x="953" y="77"/>
                    <a:pt x="953" y="52"/>
                  </a:cubicBezTo>
                  <a:cubicBezTo>
                    <a:pt x="941" y="14"/>
                    <a:pt x="916" y="1"/>
                    <a:pt x="877"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8498070" y="2151173"/>
              <a:ext cx="218119" cy="330259"/>
            </a:xfrm>
            <a:custGeom>
              <a:avLst/>
              <a:gdLst/>
              <a:ahLst/>
              <a:cxnLst/>
              <a:rect l="l" t="t" r="r" b="b"/>
              <a:pathLst>
                <a:path w="7185" h="10879" extrusionOk="0">
                  <a:moveTo>
                    <a:pt x="3580" y="1"/>
                  </a:moveTo>
                  <a:cubicBezTo>
                    <a:pt x="3540" y="1"/>
                    <a:pt x="3499" y="1"/>
                    <a:pt x="3459" y="3"/>
                  </a:cubicBezTo>
                  <a:cubicBezTo>
                    <a:pt x="1514" y="66"/>
                    <a:pt x="1" y="1325"/>
                    <a:pt x="77" y="4223"/>
                  </a:cubicBezTo>
                  <a:cubicBezTo>
                    <a:pt x="102" y="5176"/>
                    <a:pt x="357" y="7707"/>
                    <a:pt x="472" y="8088"/>
                  </a:cubicBezTo>
                  <a:cubicBezTo>
                    <a:pt x="586" y="8470"/>
                    <a:pt x="2150" y="10440"/>
                    <a:pt x="2645" y="10707"/>
                  </a:cubicBezTo>
                  <a:cubicBezTo>
                    <a:pt x="2899" y="10841"/>
                    <a:pt x="3383" y="10879"/>
                    <a:pt x="3853" y="10879"/>
                  </a:cubicBezTo>
                  <a:cubicBezTo>
                    <a:pt x="4323" y="10879"/>
                    <a:pt x="4781" y="10841"/>
                    <a:pt x="4984" y="10821"/>
                  </a:cubicBezTo>
                  <a:cubicBezTo>
                    <a:pt x="5391" y="10784"/>
                    <a:pt x="6663" y="8597"/>
                    <a:pt x="6764" y="8139"/>
                  </a:cubicBezTo>
                  <a:cubicBezTo>
                    <a:pt x="6854" y="7682"/>
                    <a:pt x="7184" y="5012"/>
                    <a:pt x="7146" y="4007"/>
                  </a:cubicBezTo>
                  <a:cubicBezTo>
                    <a:pt x="7071" y="1181"/>
                    <a:pt x="5485" y="1"/>
                    <a:pt x="3580"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645517" y="2311400"/>
              <a:ext cx="12386" cy="30540"/>
            </a:xfrm>
            <a:custGeom>
              <a:avLst/>
              <a:gdLst/>
              <a:ahLst/>
              <a:cxnLst/>
              <a:rect l="l" t="t" r="r" b="b"/>
              <a:pathLst>
                <a:path w="408" h="1006" extrusionOk="0">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8566010" y="2311400"/>
              <a:ext cx="12386" cy="30540"/>
            </a:xfrm>
            <a:custGeom>
              <a:avLst/>
              <a:gdLst/>
              <a:ahLst/>
              <a:cxnLst/>
              <a:rect l="l" t="t" r="r" b="b"/>
              <a:pathLst>
                <a:path w="408" h="1006" extrusionOk="0">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8506965" y="2349226"/>
              <a:ext cx="202636" cy="132207"/>
            </a:xfrm>
            <a:custGeom>
              <a:avLst/>
              <a:gdLst/>
              <a:ahLst/>
              <a:cxnLst/>
              <a:rect l="l" t="t" r="r" b="b"/>
              <a:pathLst>
                <a:path w="6675" h="4355" extrusionOk="0">
                  <a:moveTo>
                    <a:pt x="3560" y="1246"/>
                  </a:moveTo>
                  <a:cubicBezTo>
                    <a:pt x="4590" y="1246"/>
                    <a:pt x="5607" y="1475"/>
                    <a:pt x="5607" y="1997"/>
                  </a:cubicBezTo>
                  <a:cubicBezTo>
                    <a:pt x="5607" y="2505"/>
                    <a:pt x="4590" y="3115"/>
                    <a:pt x="3560" y="3115"/>
                  </a:cubicBezTo>
                  <a:cubicBezTo>
                    <a:pt x="2543" y="3115"/>
                    <a:pt x="1538" y="2568"/>
                    <a:pt x="1538" y="2048"/>
                  </a:cubicBezTo>
                  <a:cubicBezTo>
                    <a:pt x="1538" y="1539"/>
                    <a:pt x="2543" y="1246"/>
                    <a:pt x="3560" y="1246"/>
                  </a:cubicBezTo>
                  <a:close/>
                  <a:moveTo>
                    <a:pt x="6675" y="0"/>
                  </a:moveTo>
                  <a:lnTo>
                    <a:pt x="6675" y="0"/>
                  </a:lnTo>
                  <a:cubicBezTo>
                    <a:pt x="6675" y="1"/>
                    <a:pt x="6039" y="1590"/>
                    <a:pt x="5849" y="1678"/>
                  </a:cubicBezTo>
                  <a:cubicBezTo>
                    <a:pt x="5840" y="1683"/>
                    <a:pt x="5832" y="1685"/>
                    <a:pt x="5825" y="1685"/>
                  </a:cubicBezTo>
                  <a:cubicBezTo>
                    <a:pt x="5699" y="1685"/>
                    <a:pt x="5839" y="990"/>
                    <a:pt x="3711" y="990"/>
                  </a:cubicBezTo>
                  <a:cubicBezTo>
                    <a:pt x="3642" y="990"/>
                    <a:pt x="3570" y="990"/>
                    <a:pt x="3496" y="992"/>
                  </a:cubicBezTo>
                  <a:cubicBezTo>
                    <a:pt x="1272" y="1043"/>
                    <a:pt x="1348" y="1590"/>
                    <a:pt x="903" y="1590"/>
                  </a:cubicBezTo>
                  <a:cubicBezTo>
                    <a:pt x="445" y="1590"/>
                    <a:pt x="1" y="331"/>
                    <a:pt x="1" y="331"/>
                  </a:cubicBezTo>
                  <a:lnTo>
                    <a:pt x="1" y="331"/>
                  </a:lnTo>
                  <a:cubicBezTo>
                    <a:pt x="64" y="929"/>
                    <a:pt x="128" y="1412"/>
                    <a:pt x="179" y="1564"/>
                  </a:cubicBezTo>
                  <a:cubicBezTo>
                    <a:pt x="293" y="1946"/>
                    <a:pt x="1857" y="3916"/>
                    <a:pt x="2352" y="4183"/>
                  </a:cubicBezTo>
                  <a:cubicBezTo>
                    <a:pt x="2606" y="4317"/>
                    <a:pt x="3090" y="4355"/>
                    <a:pt x="3560" y="4355"/>
                  </a:cubicBezTo>
                  <a:cubicBezTo>
                    <a:pt x="4030" y="4355"/>
                    <a:pt x="4488" y="4317"/>
                    <a:pt x="4691" y="4297"/>
                  </a:cubicBezTo>
                  <a:cubicBezTo>
                    <a:pt x="5098" y="4260"/>
                    <a:pt x="6370" y="2073"/>
                    <a:pt x="6471" y="1615"/>
                  </a:cubicBezTo>
                  <a:cubicBezTo>
                    <a:pt x="6510" y="1412"/>
                    <a:pt x="6599" y="751"/>
                    <a:pt x="6675" y="0"/>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8519685" y="2346797"/>
              <a:ext cx="20097" cy="6952"/>
            </a:xfrm>
            <a:custGeom>
              <a:avLst/>
              <a:gdLst/>
              <a:ahLst/>
              <a:cxnLst/>
              <a:rect l="l" t="t" r="r" b="b"/>
              <a:pathLst>
                <a:path w="662" h="229" extrusionOk="0">
                  <a:moveTo>
                    <a:pt x="260" y="1"/>
                  </a:moveTo>
                  <a:cubicBezTo>
                    <a:pt x="121" y="1"/>
                    <a:pt x="14" y="27"/>
                    <a:pt x="14" y="80"/>
                  </a:cubicBezTo>
                  <a:cubicBezTo>
                    <a:pt x="1" y="144"/>
                    <a:pt x="141" y="207"/>
                    <a:pt x="319" y="220"/>
                  </a:cubicBezTo>
                  <a:cubicBezTo>
                    <a:pt x="358" y="226"/>
                    <a:pt x="395" y="229"/>
                    <a:pt x="430" y="229"/>
                  </a:cubicBezTo>
                  <a:cubicBezTo>
                    <a:pt x="557" y="229"/>
                    <a:pt x="652" y="196"/>
                    <a:pt x="662" y="156"/>
                  </a:cubicBezTo>
                  <a:cubicBezTo>
                    <a:pt x="662" y="93"/>
                    <a:pt x="522" y="29"/>
                    <a:pt x="344" y="4"/>
                  </a:cubicBezTo>
                  <a:cubicBezTo>
                    <a:pt x="316" y="2"/>
                    <a:pt x="287" y="1"/>
                    <a:pt x="260"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8521233" y="2360124"/>
              <a:ext cx="20097" cy="7438"/>
            </a:xfrm>
            <a:custGeom>
              <a:avLst/>
              <a:gdLst/>
              <a:ahLst/>
              <a:cxnLst/>
              <a:rect l="l" t="t" r="r" b="b"/>
              <a:pathLst>
                <a:path w="662" h="245" extrusionOk="0">
                  <a:moveTo>
                    <a:pt x="441" y="0"/>
                  </a:moveTo>
                  <a:cubicBezTo>
                    <a:pt x="399" y="0"/>
                    <a:pt x="353" y="4"/>
                    <a:pt x="306" y="10"/>
                  </a:cubicBezTo>
                  <a:cubicBezTo>
                    <a:pt x="128" y="48"/>
                    <a:pt x="1" y="124"/>
                    <a:pt x="1" y="175"/>
                  </a:cubicBezTo>
                  <a:cubicBezTo>
                    <a:pt x="10" y="219"/>
                    <a:pt x="82" y="244"/>
                    <a:pt x="184" y="244"/>
                  </a:cubicBezTo>
                  <a:cubicBezTo>
                    <a:pt x="232" y="244"/>
                    <a:pt x="287" y="238"/>
                    <a:pt x="344" y="226"/>
                  </a:cubicBezTo>
                  <a:cubicBezTo>
                    <a:pt x="522" y="201"/>
                    <a:pt x="662" y="124"/>
                    <a:pt x="649" y="61"/>
                  </a:cubicBezTo>
                  <a:cubicBezTo>
                    <a:pt x="640" y="24"/>
                    <a:pt x="555" y="0"/>
                    <a:pt x="441"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8678333" y="2355692"/>
              <a:ext cx="20097" cy="6922"/>
            </a:xfrm>
            <a:custGeom>
              <a:avLst/>
              <a:gdLst/>
              <a:ahLst/>
              <a:cxnLst/>
              <a:rect l="l" t="t" r="r" b="b"/>
              <a:pathLst>
                <a:path w="662" h="228" extrusionOk="0">
                  <a:moveTo>
                    <a:pt x="255" y="0"/>
                  </a:moveTo>
                  <a:cubicBezTo>
                    <a:pt x="118" y="0"/>
                    <a:pt x="13" y="27"/>
                    <a:pt x="13" y="80"/>
                  </a:cubicBezTo>
                  <a:cubicBezTo>
                    <a:pt x="0" y="143"/>
                    <a:pt x="140" y="207"/>
                    <a:pt x="318" y="219"/>
                  </a:cubicBezTo>
                  <a:cubicBezTo>
                    <a:pt x="357" y="225"/>
                    <a:pt x="395" y="228"/>
                    <a:pt x="431" y="228"/>
                  </a:cubicBezTo>
                  <a:cubicBezTo>
                    <a:pt x="556" y="228"/>
                    <a:pt x="651" y="196"/>
                    <a:pt x="662" y="156"/>
                  </a:cubicBezTo>
                  <a:cubicBezTo>
                    <a:pt x="662" y="92"/>
                    <a:pt x="521" y="29"/>
                    <a:pt x="343" y="4"/>
                  </a:cubicBezTo>
                  <a:cubicBezTo>
                    <a:pt x="313" y="1"/>
                    <a:pt x="283" y="0"/>
                    <a:pt x="255"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8677149" y="2341970"/>
              <a:ext cx="20097" cy="7438"/>
            </a:xfrm>
            <a:custGeom>
              <a:avLst/>
              <a:gdLst/>
              <a:ahLst/>
              <a:cxnLst/>
              <a:rect l="l" t="t" r="r" b="b"/>
              <a:pathLst>
                <a:path w="662" h="245" extrusionOk="0">
                  <a:moveTo>
                    <a:pt x="441" y="0"/>
                  </a:moveTo>
                  <a:cubicBezTo>
                    <a:pt x="400" y="0"/>
                    <a:pt x="354" y="3"/>
                    <a:pt x="306" y="10"/>
                  </a:cubicBezTo>
                  <a:cubicBezTo>
                    <a:pt x="128" y="49"/>
                    <a:pt x="1" y="125"/>
                    <a:pt x="1" y="176"/>
                  </a:cubicBezTo>
                  <a:cubicBezTo>
                    <a:pt x="10" y="219"/>
                    <a:pt x="84" y="244"/>
                    <a:pt x="186" y="244"/>
                  </a:cubicBezTo>
                  <a:cubicBezTo>
                    <a:pt x="234" y="244"/>
                    <a:pt x="288" y="239"/>
                    <a:pt x="345" y="227"/>
                  </a:cubicBezTo>
                  <a:cubicBezTo>
                    <a:pt x="523" y="201"/>
                    <a:pt x="662" y="125"/>
                    <a:pt x="650" y="61"/>
                  </a:cubicBezTo>
                  <a:cubicBezTo>
                    <a:pt x="640" y="24"/>
                    <a:pt x="556" y="0"/>
                    <a:pt x="441"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8599980" y="2311309"/>
              <a:ext cx="29750" cy="64176"/>
            </a:xfrm>
            <a:custGeom>
              <a:avLst/>
              <a:gdLst/>
              <a:ahLst/>
              <a:cxnLst/>
              <a:rect l="l" t="t" r="r" b="b"/>
              <a:pathLst>
                <a:path w="980" h="2114" extrusionOk="0">
                  <a:moveTo>
                    <a:pt x="196" y="0"/>
                  </a:moveTo>
                  <a:cubicBezTo>
                    <a:pt x="166" y="0"/>
                    <a:pt x="140" y="21"/>
                    <a:pt x="140" y="42"/>
                  </a:cubicBezTo>
                  <a:cubicBezTo>
                    <a:pt x="127" y="67"/>
                    <a:pt x="0" y="576"/>
                    <a:pt x="64" y="1478"/>
                  </a:cubicBezTo>
                  <a:cubicBezTo>
                    <a:pt x="102" y="2037"/>
                    <a:pt x="318" y="2114"/>
                    <a:pt x="407" y="2114"/>
                  </a:cubicBezTo>
                  <a:lnTo>
                    <a:pt x="432" y="2114"/>
                  </a:lnTo>
                  <a:cubicBezTo>
                    <a:pt x="661" y="2114"/>
                    <a:pt x="890" y="1796"/>
                    <a:pt x="966" y="1364"/>
                  </a:cubicBezTo>
                  <a:cubicBezTo>
                    <a:pt x="980" y="1325"/>
                    <a:pt x="954" y="1300"/>
                    <a:pt x="916" y="1288"/>
                  </a:cubicBezTo>
                  <a:cubicBezTo>
                    <a:pt x="890" y="1288"/>
                    <a:pt x="852" y="1300"/>
                    <a:pt x="852" y="1339"/>
                  </a:cubicBezTo>
                  <a:cubicBezTo>
                    <a:pt x="765" y="1747"/>
                    <a:pt x="570" y="1987"/>
                    <a:pt x="431" y="1987"/>
                  </a:cubicBezTo>
                  <a:cubicBezTo>
                    <a:pt x="427" y="1987"/>
                    <a:pt x="424" y="1987"/>
                    <a:pt x="420" y="1987"/>
                  </a:cubicBezTo>
                  <a:cubicBezTo>
                    <a:pt x="318" y="1987"/>
                    <a:pt x="217" y="1847"/>
                    <a:pt x="178" y="1478"/>
                  </a:cubicBezTo>
                  <a:cubicBezTo>
                    <a:pt x="127" y="588"/>
                    <a:pt x="254" y="79"/>
                    <a:pt x="254" y="79"/>
                  </a:cubicBezTo>
                  <a:cubicBezTo>
                    <a:pt x="268" y="42"/>
                    <a:pt x="242" y="16"/>
                    <a:pt x="217" y="3"/>
                  </a:cubicBezTo>
                  <a:cubicBezTo>
                    <a:pt x="210" y="1"/>
                    <a:pt x="203" y="0"/>
                    <a:pt x="196"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8575269" y="2397980"/>
              <a:ext cx="83028" cy="25015"/>
            </a:xfrm>
            <a:custGeom>
              <a:avLst/>
              <a:gdLst/>
              <a:ahLst/>
              <a:cxnLst/>
              <a:rect l="l" t="t" r="r" b="b"/>
              <a:pathLst>
                <a:path w="2735" h="824" extrusionOk="0">
                  <a:moveTo>
                    <a:pt x="2660" y="0"/>
                  </a:moveTo>
                  <a:cubicBezTo>
                    <a:pt x="2643" y="0"/>
                    <a:pt x="2627" y="7"/>
                    <a:pt x="2619" y="21"/>
                  </a:cubicBezTo>
                  <a:cubicBezTo>
                    <a:pt x="2619" y="35"/>
                    <a:pt x="2251" y="683"/>
                    <a:pt x="1450" y="708"/>
                  </a:cubicBezTo>
                  <a:cubicBezTo>
                    <a:pt x="1434" y="708"/>
                    <a:pt x="1418" y="709"/>
                    <a:pt x="1402" y="709"/>
                  </a:cubicBezTo>
                  <a:cubicBezTo>
                    <a:pt x="616" y="709"/>
                    <a:pt x="115" y="98"/>
                    <a:pt x="115" y="98"/>
                  </a:cubicBezTo>
                  <a:cubicBezTo>
                    <a:pt x="101" y="83"/>
                    <a:pt x="81" y="77"/>
                    <a:pt x="63" y="77"/>
                  </a:cubicBezTo>
                  <a:cubicBezTo>
                    <a:pt x="50" y="77"/>
                    <a:pt x="37" y="80"/>
                    <a:pt x="26" y="86"/>
                  </a:cubicBezTo>
                  <a:cubicBezTo>
                    <a:pt x="14" y="111"/>
                    <a:pt x="0" y="149"/>
                    <a:pt x="26" y="174"/>
                  </a:cubicBezTo>
                  <a:cubicBezTo>
                    <a:pt x="51" y="199"/>
                    <a:pt x="565" y="824"/>
                    <a:pt x="1400" y="824"/>
                  </a:cubicBezTo>
                  <a:cubicBezTo>
                    <a:pt x="1417" y="824"/>
                    <a:pt x="1433" y="823"/>
                    <a:pt x="1450" y="823"/>
                  </a:cubicBezTo>
                  <a:cubicBezTo>
                    <a:pt x="2314" y="797"/>
                    <a:pt x="2709" y="111"/>
                    <a:pt x="2721" y="86"/>
                  </a:cubicBezTo>
                  <a:cubicBezTo>
                    <a:pt x="2734" y="60"/>
                    <a:pt x="2721" y="21"/>
                    <a:pt x="2696" y="9"/>
                  </a:cubicBezTo>
                  <a:cubicBezTo>
                    <a:pt x="2685" y="4"/>
                    <a:pt x="2672" y="0"/>
                    <a:pt x="2660" y="0"/>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8638201" y="2280375"/>
              <a:ext cx="53642" cy="27200"/>
            </a:xfrm>
            <a:custGeom>
              <a:avLst/>
              <a:gdLst/>
              <a:ahLst/>
              <a:cxnLst/>
              <a:rect l="l" t="t" r="r" b="b"/>
              <a:pathLst>
                <a:path w="1767" h="896" extrusionOk="0">
                  <a:moveTo>
                    <a:pt x="740" y="1"/>
                  </a:moveTo>
                  <a:cubicBezTo>
                    <a:pt x="543" y="1"/>
                    <a:pt x="338" y="57"/>
                    <a:pt x="127" y="171"/>
                  </a:cubicBezTo>
                  <a:cubicBezTo>
                    <a:pt x="38" y="209"/>
                    <a:pt x="0" y="323"/>
                    <a:pt x="51" y="400"/>
                  </a:cubicBezTo>
                  <a:cubicBezTo>
                    <a:pt x="77" y="461"/>
                    <a:pt x="134" y="499"/>
                    <a:pt x="197" y="499"/>
                  </a:cubicBezTo>
                  <a:cubicBezTo>
                    <a:pt x="224" y="499"/>
                    <a:pt x="253" y="491"/>
                    <a:pt x="280" y="476"/>
                  </a:cubicBezTo>
                  <a:cubicBezTo>
                    <a:pt x="437" y="393"/>
                    <a:pt x="589" y="353"/>
                    <a:pt x="733" y="353"/>
                  </a:cubicBezTo>
                  <a:cubicBezTo>
                    <a:pt x="809" y="353"/>
                    <a:pt x="883" y="365"/>
                    <a:pt x="953" y="387"/>
                  </a:cubicBezTo>
                  <a:cubicBezTo>
                    <a:pt x="1267" y="487"/>
                    <a:pt x="1653" y="895"/>
                    <a:pt x="1678" y="895"/>
                  </a:cubicBezTo>
                  <a:cubicBezTo>
                    <a:pt x="1678" y="895"/>
                    <a:pt x="1678" y="895"/>
                    <a:pt x="1678" y="895"/>
                  </a:cubicBezTo>
                  <a:cubicBezTo>
                    <a:pt x="1767" y="857"/>
                    <a:pt x="1526" y="209"/>
                    <a:pt x="1068" y="56"/>
                  </a:cubicBezTo>
                  <a:cubicBezTo>
                    <a:pt x="962" y="19"/>
                    <a:pt x="852" y="1"/>
                    <a:pt x="740" y="1"/>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8532040" y="2282439"/>
              <a:ext cx="51365" cy="30934"/>
            </a:xfrm>
            <a:custGeom>
              <a:avLst/>
              <a:gdLst/>
              <a:ahLst/>
              <a:cxnLst/>
              <a:rect l="l" t="t" r="r" b="b"/>
              <a:pathLst>
                <a:path w="1692" h="1019" extrusionOk="0">
                  <a:moveTo>
                    <a:pt x="1071" y="1"/>
                  </a:moveTo>
                  <a:cubicBezTo>
                    <a:pt x="903" y="1"/>
                    <a:pt x="746" y="36"/>
                    <a:pt x="599" y="103"/>
                  </a:cubicBezTo>
                  <a:cubicBezTo>
                    <a:pt x="153" y="319"/>
                    <a:pt x="1" y="993"/>
                    <a:pt x="102" y="1018"/>
                  </a:cubicBezTo>
                  <a:cubicBezTo>
                    <a:pt x="102" y="1018"/>
                    <a:pt x="103" y="1018"/>
                    <a:pt x="103" y="1018"/>
                  </a:cubicBezTo>
                  <a:cubicBezTo>
                    <a:pt x="124" y="1018"/>
                    <a:pt x="450" y="559"/>
                    <a:pt x="751" y="420"/>
                  </a:cubicBezTo>
                  <a:cubicBezTo>
                    <a:pt x="846" y="376"/>
                    <a:pt x="951" y="354"/>
                    <a:pt x="1064" y="354"/>
                  </a:cubicBezTo>
                  <a:cubicBezTo>
                    <a:pt x="1177" y="354"/>
                    <a:pt x="1297" y="376"/>
                    <a:pt x="1424" y="420"/>
                  </a:cubicBezTo>
                  <a:cubicBezTo>
                    <a:pt x="1448" y="429"/>
                    <a:pt x="1471" y="433"/>
                    <a:pt x="1493" y="433"/>
                  </a:cubicBezTo>
                  <a:cubicBezTo>
                    <a:pt x="1565" y="433"/>
                    <a:pt x="1624" y="387"/>
                    <a:pt x="1653" y="319"/>
                  </a:cubicBezTo>
                  <a:cubicBezTo>
                    <a:pt x="1692" y="230"/>
                    <a:pt x="1641" y="128"/>
                    <a:pt x="1552" y="90"/>
                  </a:cubicBezTo>
                  <a:cubicBezTo>
                    <a:pt x="1383" y="29"/>
                    <a:pt x="1223" y="1"/>
                    <a:pt x="1071" y="1"/>
                  </a:cubicBezTo>
                  <a:close/>
                </a:path>
              </a:pathLst>
            </a:custGeom>
            <a:solidFill>
              <a:srgbClr val="AA6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8689505" y="2744875"/>
              <a:ext cx="156736" cy="126257"/>
            </a:xfrm>
            <a:custGeom>
              <a:avLst/>
              <a:gdLst/>
              <a:ahLst/>
              <a:cxnLst/>
              <a:rect l="l" t="t" r="r" b="b"/>
              <a:pathLst>
                <a:path w="5163" h="4159" extrusionOk="0">
                  <a:moveTo>
                    <a:pt x="2390" y="0"/>
                  </a:moveTo>
                  <a:cubicBezTo>
                    <a:pt x="1399" y="0"/>
                    <a:pt x="522" y="203"/>
                    <a:pt x="522" y="203"/>
                  </a:cubicBezTo>
                  <a:cubicBezTo>
                    <a:pt x="522" y="203"/>
                    <a:pt x="1" y="660"/>
                    <a:pt x="700" y="1791"/>
                  </a:cubicBezTo>
                  <a:cubicBezTo>
                    <a:pt x="1058" y="2576"/>
                    <a:pt x="1570" y="2717"/>
                    <a:pt x="1947" y="2717"/>
                  </a:cubicBezTo>
                  <a:cubicBezTo>
                    <a:pt x="2053" y="2717"/>
                    <a:pt x="2148" y="2706"/>
                    <a:pt x="2226" y="2694"/>
                  </a:cubicBezTo>
                  <a:cubicBezTo>
                    <a:pt x="2309" y="2676"/>
                    <a:pt x="2366" y="2664"/>
                    <a:pt x="2400" y="2664"/>
                  </a:cubicBezTo>
                  <a:cubicBezTo>
                    <a:pt x="2413" y="2664"/>
                    <a:pt x="2423" y="2665"/>
                    <a:pt x="2429" y="2669"/>
                  </a:cubicBezTo>
                  <a:cubicBezTo>
                    <a:pt x="2493" y="2745"/>
                    <a:pt x="2607" y="3940"/>
                    <a:pt x="2938" y="3966"/>
                  </a:cubicBezTo>
                  <a:cubicBezTo>
                    <a:pt x="3103" y="3953"/>
                    <a:pt x="3218" y="3610"/>
                    <a:pt x="3218" y="3610"/>
                  </a:cubicBezTo>
                  <a:cubicBezTo>
                    <a:pt x="3313" y="4020"/>
                    <a:pt x="3423" y="4159"/>
                    <a:pt x="3520" y="4159"/>
                  </a:cubicBezTo>
                  <a:cubicBezTo>
                    <a:pt x="3552" y="4159"/>
                    <a:pt x="3583" y="4144"/>
                    <a:pt x="3611" y="4118"/>
                  </a:cubicBezTo>
                  <a:cubicBezTo>
                    <a:pt x="3738" y="4017"/>
                    <a:pt x="3726" y="3597"/>
                    <a:pt x="3726" y="3597"/>
                  </a:cubicBezTo>
                  <a:lnTo>
                    <a:pt x="3726" y="3597"/>
                  </a:lnTo>
                  <a:cubicBezTo>
                    <a:pt x="3762" y="3900"/>
                    <a:pt x="3979" y="4078"/>
                    <a:pt x="4149" y="4078"/>
                  </a:cubicBezTo>
                  <a:cubicBezTo>
                    <a:pt x="4222" y="4078"/>
                    <a:pt x="4285" y="4046"/>
                    <a:pt x="4323" y="3978"/>
                  </a:cubicBezTo>
                  <a:cubicBezTo>
                    <a:pt x="4421" y="3794"/>
                    <a:pt x="4241" y="2463"/>
                    <a:pt x="4091" y="1949"/>
                  </a:cubicBezTo>
                  <a:lnTo>
                    <a:pt x="4091" y="1949"/>
                  </a:lnTo>
                  <a:cubicBezTo>
                    <a:pt x="4205" y="2205"/>
                    <a:pt x="4417" y="2674"/>
                    <a:pt x="4642" y="3113"/>
                  </a:cubicBezTo>
                  <a:cubicBezTo>
                    <a:pt x="4733" y="3227"/>
                    <a:pt x="4816" y="3275"/>
                    <a:pt x="4887" y="3275"/>
                  </a:cubicBezTo>
                  <a:cubicBezTo>
                    <a:pt x="5052" y="3275"/>
                    <a:pt x="5147" y="3016"/>
                    <a:pt x="5112" y="2757"/>
                  </a:cubicBezTo>
                  <a:cubicBezTo>
                    <a:pt x="5162" y="2491"/>
                    <a:pt x="4908" y="1423"/>
                    <a:pt x="4654" y="1105"/>
                  </a:cubicBezTo>
                  <a:cubicBezTo>
                    <a:pt x="4515" y="991"/>
                    <a:pt x="3752" y="215"/>
                    <a:pt x="3077" y="37"/>
                  </a:cubicBezTo>
                  <a:cubicBezTo>
                    <a:pt x="2848" y="11"/>
                    <a:pt x="2616" y="0"/>
                    <a:pt x="2390"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8795270" y="2812360"/>
              <a:ext cx="7377" cy="41711"/>
            </a:xfrm>
            <a:custGeom>
              <a:avLst/>
              <a:gdLst/>
              <a:ahLst/>
              <a:cxnLst/>
              <a:rect l="l" t="t" r="r" b="b"/>
              <a:pathLst>
                <a:path w="243" h="1374" extrusionOk="0">
                  <a:moveTo>
                    <a:pt x="0" y="0"/>
                  </a:moveTo>
                  <a:lnTo>
                    <a:pt x="0" y="0"/>
                  </a:lnTo>
                  <a:cubicBezTo>
                    <a:pt x="64" y="471"/>
                    <a:pt x="127" y="929"/>
                    <a:pt x="242" y="1374"/>
                  </a:cubicBezTo>
                  <a:cubicBezTo>
                    <a:pt x="242" y="1132"/>
                    <a:pt x="217" y="904"/>
                    <a:pt x="178" y="675"/>
                  </a:cubicBezTo>
                  <a:cubicBezTo>
                    <a:pt x="141" y="446"/>
                    <a:pt x="90" y="204"/>
                    <a:pt x="0" y="0"/>
                  </a:cubicBezTo>
                  <a:close/>
                </a:path>
              </a:pathLst>
            </a:custGeom>
            <a:solidFill>
              <a:srgbClr val="BC7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8779454" y="2820860"/>
              <a:ext cx="7741" cy="33606"/>
            </a:xfrm>
            <a:custGeom>
              <a:avLst/>
              <a:gdLst/>
              <a:ahLst/>
              <a:cxnLst/>
              <a:rect l="l" t="t" r="r" b="b"/>
              <a:pathLst>
                <a:path w="255" h="1107" extrusionOk="0">
                  <a:moveTo>
                    <a:pt x="0" y="0"/>
                  </a:moveTo>
                  <a:lnTo>
                    <a:pt x="0" y="0"/>
                  </a:lnTo>
                  <a:cubicBezTo>
                    <a:pt x="64" y="382"/>
                    <a:pt x="128" y="751"/>
                    <a:pt x="255" y="1107"/>
                  </a:cubicBezTo>
                  <a:cubicBezTo>
                    <a:pt x="255" y="903"/>
                    <a:pt x="216" y="712"/>
                    <a:pt x="178" y="534"/>
                  </a:cubicBezTo>
                  <a:cubicBezTo>
                    <a:pt x="140" y="344"/>
                    <a:pt x="89" y="166"/>
                    <a:pt x="0" y="0"/>
                  </a:cubicBezTo>
                  <a:close/>
                </a:path>
              </a:pathLst>
            </a:custGeom>
            <a:solidFill>
              <a:srgbClr val="BC7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8535137" y="2797697"/>
              <a:ext cx="374520" cy="124739"/>
            </a:xfrm>
            <a:custGeom>
              <a:avLst/>
              <a:gdLst/>
              <a:ahLst/>
              <a:cxnLst/>
              <a:rect l="l" t="t" r="r" b="b"/>
              <a:pathLst>
                <a:path w="12337" h="4109" extrusionOk="0">
                  <a:moveTo>
                    <a:pt x="1141" y="0"/>
                  </a:moveTo>
                  <a:cubicBezTo>
                    <a:pt x="1127" y="0"/>
                    <a:pt x="1119" y="0"/>
                    <a:pt x="1119" y="0"/>
                  </a:cubicBezTo>
                  <a:lnTo>
                    <a:pt x="0" y="319"/>
                  </a:lnTo>
                  <a:lnTo>
                    <a:pt x="39" y="1336"/>
                  </a:lnTo>
                  <a:lnTo>
                    <a:pt x="64" y="1806"/>
                  </a:lnTo>
                  <a:cubicBezTo>
                    <a:pt x="64" y="1806"/>
                    <a:pt x="7718" y="3879"/>
                    <a:pt x="9345" y="4069"/>
                  </a:cubicBezTo>
                  <a:cubicBezTo>
                    <a:pt x="9396" y="4082"/>
                    <a:pt x="9447" y="4082"/>
                    <a:pt x="9510" y="4094"/>
                  </a:cubicBezTo>
                  <a:cubicBezTo>
                    <a:pt x="9627" y="4104"/>
                    <a:pt x="9743" y="4108"/>
                    <a:pt x="9857" y="4108"/>
                  </a:cubicBezTo>
                  <a:cubicBezTo>
                    <a:pt x="11247" y="4108"/>
                    <a:pt x="12336" y="3412"/>
                    <a:pt x="12219" y="2531"/>
                  </a:cubicBezTo>
                  <a:cubicBezTo>
                    <a:pt x="12193" y="2302"/>
                    <a:pt x="12066" y="2060"/>
                    <a:pt x="11863" y="1844"/>
                  </a:cubicBezTo>
                  <a:cubicBezTo>
                    <a:pt x="11264" y="1195"/>
                    <a:pt x="9981" y="624"/>
                    <a:pt x="8290" y="471"/>
                  </a:cubicBezTo>
                  <a:cubicBezTo>
                    <a:pt x="8035" y="446"/>
                    <a:pt x="7781" y="433"/>
                    <a:pt x="7514" y="420"/>
                  </a:cubicBezTo>
                  <a:cubicBezTo>
                    <a:pt x="3952" y="11"/>
                    <a:pt x="1404" y="0"/>
                    <a:pt x="1141"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8535137" y="2794752"/>
              <a:ext cx="374520" cy="127684"/>
            </a:xfrm>
            <a:custGeom>
              <a:avLst/>
              <a:gdLst/>
              <a:ahLst/>
              <a:cxnLst/>
              <a:rect l="l" t="t" r="r" b="b"/>
              <a:pathLst>
                <a:path w="12337" h="4206" extrusionOk="0">
                  <a:moveTo>
                    <a:pt x="3454" y="1"/>
                  </a:moveTo>
                  <a:cubicBezTo>
                    <a:pt x="1996" y="1"/>
                    <a:pt x="1119" y="97"/>
                    <a:pt x="1119" y="97"/>
                  </a:cubicBezTo>
                  <a:lnTo>
                    <a:pt x="0" y="416"/>
                  </a:lnTo>
                  <a:lnTo>
                    <a:pt x="39" y="1433"/>
                  </a:lnTo>
                  <a:lnTo>
                    <a:pt x="64" y="1903"/>
                  </a:lnTo>
                  <a:cubicBezTo>
                    <a:pt x="64" y="1903"/>
                    <a:pt x="7718" y="3976"/>
                    <a:pt x="9345" y="4166"/>
                  </a:cubicBezTo>
                  <a:cubicBezTo>
                    <a:pt x="9396" y="4179"/>
                    <a:pt x="9447" y="4179"/>
                    <a:pt x="9510" y="4191"/>
                  </a:cubicBezTo>
                  <a:cubicBezTo>
                    <a:pt x="9627" y="4201"/>
                    <a:pt x="9743" y="4205"/>
                    <a:pt x="9857" y="4205"/>
                  </a:cubicBezTo>
                  <a:cubicBezTo>
                    <a:pt x="11247" y="4205"/>
                    <a:pt x="12336" y="3509"/>
                    <a:pt x="12219" y="2628"/>
                  </a:cubicBezTo>
                  <a:cubicBezTo>
                    <a:pt x="12193" y="2399"/>
                    <a:pt x="12066" y="2157"/>
                    <a:pt x="11863" y="1941"/>
                  </a:cubicBezTo>
                  <a:cubicBezTo>
                    <a:pt x="11264" y="1292"/>
                    <a:pt x="10705" y="580"/>
                    <a:pt x="7527" y="238"/>
                  </a:cubicBezTo>
                  <a:cubicBezTo>
                    <a:pt x="5931" y="54"/>
                    <a:pt x="4534" y="1"/>
                    <a:pt x="3454"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8816095" y="2809658"/>
              <a:ext cx="425" cy="820"/>
            </a:xfrm>
            <a:custGeom>
              <a:avLst/>
              <a:gdLst/>
              <a:ahLst/>
              <a:cxnLst/>
              <a:rect l="l" t="t" r="r" b="b"/>
              <a:pathLst>
                <a:path w="14" h="27" extrusionOk="0">
                  <a:moveTo>
                    <a:pt x="14" y="1"/>
                  </a:moveTo>
                  <a:cubicBezTo>
                    <a:pt x="14" y="13"/>
                    <a:pt x="14" y="13"/>
                    <a:pt x="1" y="26"/>
                  </a:cubicBezTo>
                  <a:lnTo>
                    <a:pt x="14" y="26"/>
                  </a:lnTo>
                  <a:lnTo>
                    <a:pt x="14" y="1"/>
                  </a:ln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8814972" y="2809263"/>
              <a:ext cx="1548" cy="1214"/>
            </a:xfrm>
            <a:custGeom>
              <a:avLst/>
              <a:gdLst/>
              <a:ahLst/>
              <a:cxnLst/>
              <a:rect l="l" t="t" r="r" b="b"/>
              <a:pathLst>
                <a:path w="51" h="40" extrusionOk="0">
                  <a:moveTo>
                    <a:pt x="0" y="1"/>
                  </a:moveTo>
                  <a:cubicBezTo>
                    <a:pt x="12" y="14"/>
                    <a:pt x="12" y="14"/>
                    <a:pt x="12" y="26"/>
                  </a:cubicBezTo>
                  <a:cubicBezTo>
                    <a:pt x="26" y="26"/>
                    <a:pt x="38" y="26"/>
                    <a:pt x="38" y="39"/>
                  </a:cubicBezTo>
                  <a:cubicBezTo>
                    <a:pt x="51" y="26"/>
                    <a:pt x="51" y="26"/>
                    <a:pt x="51" y="14"/>
                  </a:cubicBezTo>
                  <a:cubicBezTo>
                    <a:pt x="38" y="14"/>
                    <a:pt x="26" y="14"/>
                    <a:pt x="0" y="1"/>
                  </a:cubicBezTo>
                  <a:close/>
                </a:path>
              </a:pathLst>
            </a:custGeom>
            <a:solidFill>
              <a:srgbClr val="C57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8780608" y="2804254"/>
              <a:ext cx="42470" cy="7772"/>
            </a:xfrm>
            <a:custGeom>
              <a:avLst/>
              <a:gdLst/>
              <a:ahLst/>
              <a:cxnLst/>
              <a:rect l="l" t="t" r="r" b="b"/>
              <a:pathLst>
                <a:path w="1399" h="256" extrusionOk="0">
                  <a:moveTo>
                    <a:pt x="0" y="1"/>
                  </a:moveTo>
                  <a:lnTo>
                    <a:pt x="0" y="1"/>
                  </a:lnTo>
                  <a:cubicBezTo>
                    <a:pt x="432" y="52"/>
                    <a:pt x="814" y="115"/>
                    <a:pt x="1144" y="191"/>
                  </a:cubicBezTo>
                  <a:cubicBezTo>
                    <a:pt x="1144" y="179"/>
                    <a:pt x="1144" y="179"/>
                    <a:pt x="1132" y="166"/>
                  </a:cubicBezTo>
                  <a:cubicBezTo>
                    <a:pt x="941" y="128"/>
                    <a:pt x="534" y="52"/>
                    <a:pt x="0" y="1"/>
                  </a:cubicBezTo>
                  <a:close/>
                  <a:moveTo>
                    <a:pt x="1183" y="179"/>
                  </a:moveTo>
                  <a:lnTo>
                    <a:pt x="1183" y="204"/>
                  </a:lnTo>
                  <a:cubicBezTo>
                    <a:pt x="1259" y="217"/>
                    <a:pt x="1336" y="230"/>
                    <a:pt x="1399" y="255"/>
                  </a:cubicBezTo>
                  <a:cubicBezTo>
                    <a:pt x="1361" y="230"/>
                    <a:pt x="1310" y="217"/>
                    <a:pt x="1271" y="204"/>
                  </a:cubicBezTo>
                  <a:cubicBezTo>
                    <a:pt x="1271" y="204"/>
                    <a:pt x="1234" y="191"/>
                    <a:pt x="1183" y="179"/>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8741234" y="2802736"/>
              <a:ext cx="110046" cy="25500"/>
            </a:xfrm>
            <a:custGeom>
              <a:avLst/>
              <a:gdLst/>
              <a:ahLst/>
              <a:cxnLst/>
              <a:rect l="l" t="t" r="r" b="b"/>
              <a:pathLst>
                <a:path w="3625" h="840" extrusionOk="0">
                  <a:moveTo>
                    <a:pt x="0" y="0"/>
                  </a:moveTo>
                  <a:cubicBezTo>
                    <a:pt x="0" y="0"/>
                    <a:pt x="2365" y="229"/>
                    <a:pt x="3624" y="839"/>
                  </a:cubicBezTo>
                  <a:cubicBezTo>
                    <a:pt x="3624" y="839"/>
                    <a:pt x="3153" y="483"/>
                    <a:pt x="2696" y="305"/>
                  </a:cubicBezTo>
                  <a:cubicBezTo>
                    <a:pt x="2633" y="280"/>
                    <a:pt x="2556" y="267"/>
                    <a:pt x="2480" y="254"/>
                  </a:cubicBezTo>
                  <a:lnTo>
                    <a:pt x="2467" y="254"/>
                  </a:lnTo>
                  <a:cubicBezTo>
                    <a:pt x="2467" y="241"/>
                    <a:pt x="2455" y="241"/>
                    <a:pt x="2441" y="241"/>
                  </a:cubicBezTo>
                  <a:cubicBezTo>
                    <a:pt x="2111" y="165"/>
                    <a:pt x="1729" y="102"/>
                    <a:pt x="1297" y="51"/>
                  </a:cubicBezTo>
                  <a:cubicBezTo>
                    <a:pt x="1005" y="12"/>
                    <a:pt x="661" y="0"/>
                    <a:pt x="305" y="0"/>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8897545" y="2838224"/>
              <a:ext cx="8530" cy="36308"/>
            </a:xfrm>
            <a:custGeom>
              <a:avLst/>
              <a:gdLst/>
              <a:ahLst/>
              <a:cxnLst/>
              <a:rect l="l" t="t" r="r" b="b"/>
              <a:pathLst>
                <a:path w="281" h="1196" extrusionOk="0">
                  <a:moveTo>
                    <a:pt x="179" y="1"/>
                  </a:moveTo>
                  <a:cubicBezTo>
                    <a:pt x="153" y="64"/>
                    <a:pt x="140" y="306"/>
                    <a:pt x="1" y="598"/>
                  </a:cubicBezTo>
                  <a:cubicBezTo>
                    <a:pt x="166" y="801"/>
                    <a:pt x="255" y="992"/>
                    <a:pt x="281" y="1196"/>
                  </a:cubicBezTo>
                  <a:cubicBezTo>
                    <a:pt x="267" y="789"/>
                    <a:pt x="242" y="408"/>
                    <a:pt x="230" y="52"/>
                  </a:cubicBezTo>
                  <a:cubicBezTo>
                    <a:pt x="216" y="26"/>
                    <a:pt x="191" y="13"/>
                    <a:pt x="179" y="1"/>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8634345" y="2856348"/>
              <a:ext cx="272094" cy="66058"/>
            </a:xfrm>
            <a:custGeom>
              <a:avLst/>
              <a:gdLst/>
              <a:ahLst/>
              <a:cxnLst/>
              <a:rect l="l" t="t" r="r" b="b"/>
              <a:pathLst>
                <a:path w="8963" h="2176" extrusionOk="0">
                  <a:moveTo>
                    <a:pt x="8671" y="1"/>
                  </a:moveTo>
                  <a:cubicBezTo>
                    <a:pt x="8480" y="421"/>
                    <a:pt x="8073" y="929"/>
                    <a:pt x="7094" y="1145"/>
                  </a:cubicBezTo>
                  <a:cubicBezTo>
                    <a:pt x="7069" y="1158"/>
                    <a:pt x="7030" y="1158"/>
                    <a:pt x="6993" y="1170"/>
                  </a:cubicBezTo>
                  <a:cubicBezTo>
                    <a:pt x="6484" y="1260"/>
                    <a:pt x="5962" y="1298"/>
                    <a:pt x="5454" y="1298"/>
                  </a:cubicBezTo>
                  <a:cubicBezTo>
                    <a:pt x="3877" y="1298"/>
                    <a:pt x="2314" y="942"/>
                    <a:pt x="750" y="586"/>
                  </a:cubicBezTo>
                  <a:cubicBezTo>
                    <a:pt x="610" y="560"/>
                    <a:pt x="458" y="523"/>
                    <a:pt x="317" y="484"/>
                  </a:cubicBezTo>
                  <a:cubicBezTo>
                    <a:pt x="216" y="560"/>
                    <a:pt x="102" y="636"/>
                    <a:pt x="0" y="713"/>
                  </a:cubicBezTo>
                  <a:cubicBezTo>
                    <a:pt x="2301" y="1323"/>
                    <a:pt x="5149" y="2035"/>
                    <a:pt x="6077" y="2137"/>
                  </a:cubicBezTo>
                  <a:cubicBezTo>
                    <a:pt x="6128" y="2150"/>
                    <a:pt x="6179" y="2150"/>
                    <a:pt x="6242" y="2162"/>
                  </a:cubicBezTo>
                  <a:cubicBezTo>
                    <a:pt x="6357" y="2162"/>
                    <a:pt x="6471" y="2175"/>
                    <a:pt x="6598" y="2175"/>
                  </a:cubicBezTo>
                  <a:cubicBezTo>
                    <a:pt x="7920" y="2175"/>
                    <a:pt x="8963" y="1540"/>
                    <a:pt x="8963" y="726"/>
                  </a:cubicBezTo>
                  <a:cubicBezTo>
                    <a:pt x="8963" y="675"/>
                    <a:pt x="8951" y="636"/>
                    <a:pt x="8951" y="599"/>
                  </a:cubicBezTo>
                  <a:cubicBezTo>
                    <a:pt x="8925" y="395"/>
                    <a:pt x="8836" y="204"/>
                    <a:pt x="8671" y="1"/>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8323636" y="2548887"/>
              <a:ext cx="202272" cy="395862"/>
            </a:xfrm>
            <a:custGeom>
              <a:avLst/>
              <a:gdLst/>
              <a:ahLst/>
              <a:cxnLst/>
              <a:rect l="l" t="t" r="r" b="b"/>
              <a:pathLst>
                <a:path w="6663" h="13040" extrusionOk="0">
                  <a:moveTo>
                    <a:pt x="1661" y="0"/>
                  </a:moveTo>
                  <a:cubicBezTo>
                    <a:pt x="1577" y="0"/>
                    <a:pt x="1498" y="21"/>
                    <a:pt x="1424" y="60"/>
                  </a:cubicBezTo>
                  <a:cubicBezTo>
                    <a:pt x="751" y="403"/>
                    <a:pt x="0" y="1598"/>
                    <a:pt x="331" y="3899"/>
                  </a:cubicBezTo>
                  <a:cubicBezTo>
                    <a:pt x="1285" y="7955"/>
                    <a:pt x="1907" y="9391"/>
                    <a:pt x="4209" y="12990"/>
                  </a:cubicBezTo>
                  <a:cubicBezTo>
                    <a:pt x="4315" y="13023"/>
                    <a:pt x="4431" y="13040"/>
                    <a:pt x="4552" y="13040"/>
                  </a:cubicBezTo>
                  <a:cubicBezTo>
                    <a:pt x="5317" y="13040"/>
                    <a:pt x="6311" y="12384"/>
                    <a:pt x="6662" y="11057"/>
                  </a:cubicBezTo>
                  <a:cubicBezTo>
                    <a:pt x="6116" y="9137"/>
                    <a:pt x="5543" y="6582"/>
                    <a:pt x="4717" y="4357"/>
                  </a:cubicBezTo>
                  <a:cubicBezTo>
                    <a:pt x="3298" y="1225"/>
                    <a:pt x="2318" y="0"/>
                    <a:pt x="1661"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8323636" y="2524844"/>
              <a:ext cx="203031" cy="319968"/>
            </a:xfrm>
            <a:custGeom>
              <a:avLst/>
              <a:gdLst/>
              <a:ahLst/>
              <a:cxnLst/>
              <a:rect l="l" t="t" r="r" b="b"/>
              <a:pathLst>
                <a:path w="6688" h="10540" extrusionOk="0">
                  <a:moveTo>
                    <a:pt x="1624" y="1"/>
                  </a:moveTo>
                  <a:cubicBezTo>
                    <a:pt x="1580" y="1"/>
                    <a:pt x="1544" y="13"/>
                    <a:pt x="1514" y="38"/>
                  </a:cubicBezTo>
                  <a:cubicBezTo>
                    <a:pt x="483" y="916"/>
                    <a:pt x="0" y="2390"/>
                    <a:pt x="331" y="4691"/>
                  </a:cubicBezTo>
                  <a:cubicBezTo>
                    <a:pt x="497" y="5505"/>
                    <a:pt x="1272" y="9917"/>
                    <a:pt x="1450" y="10539"/>
                  </a:cubicBezTo>
                  <a:cubicBezTo>
                    <a:pt x="1971" y="10336"/>
                    <a:pt x="6688" y="7208"/>
                    <a:pt x="6662" y="7158"/>
                  </a:cubicBezTo>
                  <a:cubicBezTo>
                    <a:pt x="5146" y="3812"/>
                    <a:pt x="2389" y="1"/>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8418807" y="2723685"/>
              <a:ext cx="166511" cy="129991"/>
            </a:xfrm>
            <a:custGeom>
              <a:avLst/>
              <a:gdLst/>
              <a:ahLst/>
              <a:cxnLst/>
              <a:rect l="l" t="t" r="r" b="b"/>
              <a:pathLst>
                <a:path w="5485" h="4282" extrusionOk="0">
                  <a:moveTo>
                    <a:pt x="2081" y="1"/>
                  </a:moveTo>
                  <a:cubicBezTo>
                    <a:pt x="1628" y="1"/>
                    <a:pt x="1055" y="111"/>
                    <a:pt x="896" y="214"/>
                  </a:cubicBezTo>
                  <a:cubicBezTo>
                    <a:pt x="527" y="341"/>
                    <a:pt x="209" y="684"/>
                    <a:pt x="718" y="824"/>
                  </a:cubicBezTo>
                  <a:cubicBezTo>
                    <a:pt x="968" y="837"/>
                    <a:pt x="1229" y="841"/>
                    <a:pt x="1466" y="841"/>
                  </a:cubicBezTo>
                  <a:cubicBezTo>
                    <a:pt x="1941" y="841"/>
                    <a:pt x="2320" y="824"/>
                    <a:pt x="2320" y="824"/>
                  </a:cubicBezTo>
                  <a:lnTo>
                    <a:pt x="3324" y="1358"/>
                  </a:lnTo>
                  <a:cubicBezTo>
                    <a:pt x="3324" y="1358"/>
                    <a:pt x="2549" y="1028"/>
                    <a:pt x="2294" y="977"/>
                  </a:cubicBezTo>
                  <a:cubicBezTo>
                    <a:pt x="2281" y="974"/>
                    <a:pt x="2264" y="973"/>
                    <a:pt x="2243" y="973"/>
                  </a:cubicBezTo>
                  <a:cubicBezTo>
                    <a:pt x="1861" y="973"/>
                    <a:pt x="264" y="1395"/>
                    <a:pt x="120" y="1599"/>
                  </a:cubicBezTo>
                  <a:cubicBezTo>
                    <a:pt x="0" y="1785"/>
                    <a:pt x="255" y="2055"/>
                    <a:pt x="595" y="2055"/>
                  </a:cubicBezTo>
                  <a:cubicBezTo>
                    <a:pt x="651" y="2055"/>
                    <a:pt x="709" y="2048"/>
                    <a:pt x="769" y="2032"/>
                  </a:cubicBezTo>
                  <a:lnTo>
                    <a:pt x="769" y="2032"/>
                  </a:lnTo>
                  <a:cubicBezTo>
                    <a:pt x="769" y="2032"/>
                    <a:pt x="374" y="2184"/>
                    <a:pt x="349" y="2350"/>
                  </a:cubicBezTo>
                  <a:cubicBezTo>
                    <a:pt x="321" y="2472"/>
                    <a:pt x="390" y="2566"/>
                    <a:pt x="653" y="2566"/>
                  </a:cubicBezTo>
                  <a:cubicBezTo>
                    <a:pt x="746" y="2566"/>
                    <a:pt x="864" y="2554"/>
                    <a:pt x="1010" y="2528"/>
                  </a:cubicBezTo>
                  <a:lnTo>
                    <a:pt x="1010" y="2528"/>
                  </a:lnTo>
                  <a:cubicBezTo>
                    <a:pt x="1010" y="2528"/>
                    <a:pt x="756" y="2782"/>
                    <a:pt x="820" y="2947"/>
                  </a:cubicBezTo>
                  <a:cubicBezTo>
                    <a:pt x="873" y="3036"/>
                    <a:pt x="1009" y="3067"/>
                    <a:pt x="1178" y="3067"/>
                  </a:cubicBezTo>
                  <a:cubicBezTo>
                    <a:pt x="1371" y="3067"/>
                    <a:pt x="1608" y="3026"/>
                    <a:pt x="1811" y="2986"/>
                  </a:cubicBezTo>
                  <a:cubicBezTo>
                    <a:pt x="1987" y="2954"/>
                    <a:pt x="2146" y="2915"/>
                    <a:pt x="2219" y="2915"/>
                  </a:cubicBezTo>
                  <a:cubicBezTo>
                    <a:pt x="2236" y="2915"/>
                    <a:pt x="2249" y="2917"/>
                    <a:pt x="2256" y="2921"/>
                  </a:cubicBezTo>
                  <a:cubicBezTo>
                    <a:pt x="2357" y="2947"/>
                    <a:pt x="2396" y="4193"/>
                    <a:pt x="3896" y="4244"/>
                  </a:cubicBezTo>
                  <a:cubicBezTo>
                    <a:pt x="4066" y="4270"/>
                    <a:pt x="4218" y="4282"/>
                    <a:pt x="4354" y="4282"/>
                  </a:cubicBezTo>
                  <a:cubicBezTo>
                    <a:pt x="5328" y="4282"/>
                    <a:pt x="5485" y="3684"/>
                    <a:pt x="5485" y="3684"/>
                  </a:cubicBezTo>
                  <a:cubicBezTo>
                    <a:pt x="5485" y="3684"/>
                    <a:pt x="4634" y="1587"/>
                    <a:pt x="4341" y="1192"/>
                  </a:cubicBezTo>
                  <a:cubicBezTo>
                    <a:pt x="3858" y="608"/>
                    <a:pt x="2676" y="138"/>
                    <a:pt x="2498" y="48"/>
                  </a:cubicBezTo>
                  <a:cubicBezTo>
                    <a:pt x="2391" y="15"/>
                    <a:pt x="2244" y="1"/>
                    <a:pt x="2081"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8443670" y="2802736"/>
              <a:ext cx="82997" cy="41711"/>
            </a:xfrm>
            <a:custGeom>
              <a:avLst/>
              <a:gdLst/>
              <a:ahLst/>
              <a:cxnLst/>
              <a:rect l="l" t="t" r="r" b="b"/>
              <a:pathLst>
                <a:path w="2734" h="1374" extrusionOk="0">
                  <a:moveTo>
                    <a:pt x="1730" y="0"/>
                  </a:moveTo>
                  <a:cubicBezTo>
                    <a:pt x="1653" y="26"/>
                    <a:pt x="928" y="356"/>
                    <a:pt x="229" y="356"/>
                  </a:cubicBezTo>
                  <a:cubicBezTo>
                    <a:pt x="153" y="356"/>
                    <a:pt x="77" y="343"/>
                    <a:pt x="1" y="343"/>
                  </a:cubicBezTo>
                  <a:cubicBezTo>
                    <a:pt x="51" y="432"/>
                    <a:pt x="191" y="470"/>
                    <a:pt x="369" y="470"/>
                  </a:cubicBezTo>
                  <a:cubicBezTo>
                    <a:pt x="560" y="470"/>
                    <a:pt x="789" y="432"/>
                    <a:pt x="992" y="382"/>
                  </a:cubicBezTo>
                  <a:cubicBezTo>
                    <a:pt x="1182" y="343"/>
                    <a:pt x="1348" y="305"/>
                    <a:pt x="1411" y="305"/>
                  </a:cubicBezTo>
                  <a:cubicBezTo>
                    <a:pt x="1425" y="305"/>
                    <a:pt x="1425" y="305"/>
                    <a:pt x="1437" y="317"/>
                  </a:cubicBezTo>
                  <a:cubicBezTo>
                    <a:pt x="1501" y="331"/>
                    <a:pt x="1552" y="992"/>
                    <a:pt x="2137" y="1373"/>
                  </a:cubicBezTo>
                  <a:cubicBezTo>
                    <a:pt x="2327" y="1258"/>
                    <a:pt x="2530" y="1144"/>
                    <a:pt x="2734" y="1029"/>
                  </a:cubicBezTo>
                  <a:cubicBezTo>
                    <a:pt x="2276" y="992"/>
                    <a:pt x="2009" y="738"/>
                    <a:pt x="1730" y="0"/>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8442121" y="2775293"/>
              <a:ext cx="41711" cy="10079"/>
            </a:xfrm>
            <a:custGeom>
              <a:avLst/>
              <a:gdLst/>
              <a:ahLst/>
              <a:cxnLst/>
              <a:rect l="l" t="t" r="r" b="b"/>
              <a:pathLst>
                <a:path w="1374" h="332" extrusionOk="0">
                  <a:moveTo>
                    <a:pt x="1310" y="1"/>
                  </a:moveTo>
                  <a:cubicBezTo>
                    <a:pt x="1094" y="1"/>
                    <a:pt x="891" y="52"/>
                    <a:pt x="674" y="90"/>
                  </a:cubicBezTo>
                  <a:cubicBezTo>
                    <a:pt x="445" y="154"/>
                    <a:pt x="216" y="218"/>
                    <a:pt x="1" y="332"/>
                  </a:cubicBezTo>
                  <a:cubicBezTo>
                    <a:pt x="471" y="255"/>
                    <a:pt x="916" y="116"/>
                    <a:pt x="1374" y="1"/>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8449438" y="2793842"/>
              <a:ext cx="34395" cy="6588"/>
            </a:xfrm>
            <a:custGeom>
              <a:avLst/>
              <a:gdLst/>
              <a:ahLst/>
              <a:cxnLst/>
              <a:rect l="l" t="t" r="r" b="b"/>
              <a:pathLst>
                <a:path w="1133" h="217" extrusionOk="0">
                  <a:moveTo>
                    <a:pt x="980" y="0"/>
                  </a:moveTo>
                  <a:cubicBezTo>
                    <a:pt x="840" y="0"/>
                    <a:pt x="701" y="26"/>
                    <a:pt x="560" y="51"/>
                  </a:cubicBezTo>
                  <a:cubicBezTo>
                    <a:pt x="370" y="90"/>
                    <a:pt x="179" y="141"/>
                    <a:pt x="1" y="217"/>
                  </a:cubicBezTo>
                  <a:cubicBezTo>
                    <a:pt x="382" y="191"/>
                    <a:pt x="751" y="102"/>
                    <a:pt x="1133" y="13"/>
                  </a:cubicBezTo>
                  <a:cubicBezTo>
                    <a:pt x="1082" y="0"/>
                    <a:pt x="1031" y="0"/>
                    <a:pt x="980" y="0"/>
                  </a:cubicBez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8439814" y="2749064"/>
              <a:ext cx="315748" cy="208920"/>
            </a:xfrm>
            <a:custGeom>
              <a:avLst/>
              <a:gdLst/>
              <a:ahLst/>
              <a:cxnLst/>
              <a:rect l="l" t="t" r="r" b="b"/>
              <a:pathLst>
                <a:path w="10401" h="6882" extrusionOk="0">
                  <a:moveTo>
                    <a:pt x="10133" y="0"/>
                  </a:moveTo>
                  <a:lnTo>
                    <a:pt x="8747" y="65"/>
                  </a:lnTo>
                  <a:cubicBezTo>
                    <a:pt x="8747" y="65"/>
                    <a:pt x="6776" y="865"/>
                    <a:pt x="3649" y="2455"/>
                  </a:cubicBezTo>
                  <a:cubicBezTo>
                    <a:pt x="1323" y="3357"/>
                    <a:pt x="0" y="4947"/>
                    <a:pt x="165" y="5925"/>
                  </a:cubicBezTo>
                  <a:cubicBezTo>
                    <a:pt x="269" y="6538"/>
                    <a:pt x="861" y="6882"/>
                    <a:pt x="1619" y="6882"/>
                  </a:cubicBezTo>
                  <a:cubicBezTo>
                    <a:pt x="2072" y="6882"/>
                    <a:pt x="2585" y="6759"/>
                    <a:pt x="3089" y="6498"/>
                  </a:cubicBezTo>
                  <a:cubicBezTo>
                    <a:pt x="4450" y="5798"/>
                    <a:pt x="10400" y="1260"/>
                    <a:pt x="10400" y="1260"/>
                  </a:cubicBezTo>
                  <a:lnTo>
                    <a:pt x="10133"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8387690" y="2801552"/>
              <a:ext cx="62961" cy="135880"/>
            </a:xfrm>
            <a:custGeom>
              <a:avLst/>
              <a:gdLst/>
              <a:ahLst/>
              <a:cxnLst/>
              <a:rect l="l" t="t" r="r" b="b"/>
              <a:pathLst>
                <a:path w="2074" h="4476" extrusionOk="0">
                  <a:moveTo>
                    <a:pt x="1653" y="0"/>
                  </a:moveTo>
                  <a:lnTo>
                    <a:pt x="1475" y="115"/>
                  </a:lnTo>
                  <a:cubicBezTo>
                    <a:pt x="1043" y="395"/>
                    <a:pt x="636" y="649"/>
                    <a:pt x="294" y="865"/>
                  </a:cubicBezTo>
                  <a:lnTo>
                    <a:pt x="1" y="1056"/>
                  </a:lnTo>
                  <a:cubicBezTo>
                    <a:pt x="497" y="2086"/>
                    <a:pt x="1094" y="3090"/>
                    <a:pt x="1972" y="4476"/>
                  </a:cubicBezTo>
                  <a:cubicBezTo>
                    <a:pt x="1933" y="4387"/>
                    <a:pt x="1908" y="4298"/>
                    <a:pt x="1882" y="4196"/>
                  </a:cubicBezTo>
                  <a:cubicBezTo>
                    <a:pt x="1845" y="3930"/>
                    <a:pt x="1908" y="3611"/>
                    <a:pt x="2073" y="3281"/>
                  </a:cubicBezTo>
                  <a:cubicBezTo>
                    <a:pt x="1692" y="2747"/>
                    <a:pt x="992" y="1285"/>
                    <a:pt x="992" y="1285"/>
                  </a:cubicBezTo>
                  <a:cubicBezTo>
                    <a:pt x="992" y="1285"/>
                    <a:pt x="1018" y="904"/>
                    <a:pt x="1692" y="0"/>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8396585" y="2805043"/>
              <a:ext cx="35913" cy="22768"/>
            </a:xfrm>
            <a:custGeom>
              <a:avLst/>
              <a:gdLst/>
              <a:ahLst/>
              <a:cxnLst/>
              <a:rect l="l" t="t" r="r" b="b"/>
              <a:pathLst>
                <a:path w="1183" h="750" extrusionOk="0">
                  <a:moveTo>
                    <a:pt x="1182" y="0"/>
                  </a:moveTo>
                  <a:lnTo>
                    <a:pt x="1" y="750"/>
                  </a:lnTo>
                  <a:cubicBezTo>
                    <a:pt x="343" y="534"/>
                    <a:pt x="750" y="280"/>
                    <a:pt x="1182" y="0"/>
                  </a:cubicBezTo>
                  <a:close/>
                </a:path>
              </a:pathLst>
            </a:custGeom>
            <a:solidFill>
              <a:srgbClr val="00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8437871" y="2800399"/>
              <a:ext cx="1973" cy="1184"/>
            </a:xfrm>
            <a:custGeom>
              <a:avLst/>
              <a:gdLst/>
              <a:ahLst/>
              <a:cxnLst/>
              <a:rect l="l" t="t" r="r" b="b"/>
              <a:pathLst>
                <a:path w="65" h="39" extrusionOk="0">
                  <a:moveTo>
                    <a:pt x="64" y="1"/>
                  </a:moveTo>
                  <a:lnTo>
                    <a:pt x="0" y="38"/>
                  </a:lnTo>
                  <a:lnTo>
                    <a:pt x="39" y="38"/>
                  </a:lnTo>
                  <a:cubicBezTo>
                    <a:pt x="39" y="26"/>
                    <a:pt x="51" y="13"/>
                    <a:pt x="64" y="1"/>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8623113" y="2877962"/>
              <a:ext cx="11263" cy="8166"/>
            </a:xfrm>
            <a:custGeom>
              <a:avLst/>
              <a:gdLst/>
              <a:ahLst/>
              <a:cxnLst/>
              <a:rect l="l" t="t" r="r" b="b"/>
              <a:pathLst>
                <a:path w="371" h="269" extrusionOk="0">
                  <a:moveTo>
                    <a:pt x="357" y="1"/>
                  </a:moveTo>
                  <a:cubicBezTo>
                    <a:pt x="243" y="90"/>
                    <a:pt x="116" y="179"/>
                    <a:pt x="1" y="268"/>
                  </a:cubicBezTo>
                  <a:cubicBezTo>
                    <a:pt x="116" y="179"/>
                    <a:pt x="243" y="90"/>
                    <a:pt x="370" y="1"/>
                  </a:cubicBezTo>
                  <a:close/>
                </a:path>
              </a:pathLst>
            </a:custGeom>
            <a:solidFill>
              <a:srgbClr val="008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8643604" y="2804649"/>
              <a:ext cx="93015" cy="66392"/>
            </a:xfrm>
            <a:custGeom>
              <a:avLst/>
              <a:gdLst/>
              <a:ahLst/>
              <a:cxnLst/>
              <a:rect l="l" t="t" r="r" b="b"/>
              <a:pathLst>
                <a:path w="3064" h="2187" extrusionOk="0">
                  <a:moveTo>
                    <a:pt x="3064" y="0"/>
                  </a:moveTo>
                  <a:cubicBezTo>
                    <a:pt x="3063" y="0"/>
                    <a:pt x="2707" y="242"/>
                    <a:pt x="2136" y="610"/>
                  </a:cubicBezTo>
                  <a:cubicBezTo>
                    <a:pt x="1513" y="1081"/>
                    <a:pt x="763" y="1628"/>
                    <a:pt x="0" y="2187"/>
                  </a:cubicBezTo>
                  <a:lnTo>
                    <a:pt x="12" y="2187"/>
                  </a:lnTo>
                  <a:cubicBezTo>
                    <a:pt x="1627" y="1056"/>
                    <a:pt x="3063" y="1"/>
                    <a:pt x="3064" y="0"/>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8633920" y="2871010"/>
              <a:ext cx="10079" cy="6982"/>
            </a:xfrm>
            <a:custGeom>
              <a:avLst/>
              <a:gdLst/>
              <a:ahLst/>
              <a:cxnLst/>
              <a:rect l="l" t="t" r="r" b="b"/>
              <a:pathLst>
                <a:path w="332" h="230" extrusionOk="0">
                  <a:moveTo>
                    <a:pt x="319" y="1"/>
                  </a:moveTo>
                  <a:cubicBezTo>
                    <a:pt x="218" y="77"/>
                    <a:pt x="103" y="153"/>
                    <a:pt x="1" y="230"/>
                  </a:cubicBezTo>
                  <a:lnTo>
                    <a:pt x="14" y="230"/>
                  </a:lnTo>
                  <a:cubicBezTo>
                    <a:pt x="116" y="153"/>
                    <a:pt x="230" y="77"/>
                    <a:pt x="331" y="1"/>
                  </a:cubicBezTo>
                  <a:close/>
                </a:path>
              </a:pathLst>
            </a:custGeom>
            <a:solidFill>
              <a:srgbClr val="C877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8443670" y="2823167"/>
              <a:ext cx="264808" cy="134727"/>
            </a:xfrm>
            <a:custGeom>
              <a:avLst/>
              <a:gdLst/>
              <a:ahLst/>
              <a:cxnLst/>
              <a:rect l="l" t="t" r="r" b="b"/>
              <a:pathLst>
                <a:path w="8723" h="4438" extrusionOk="0">
                  <a:moveTo>
                    <a:pt x="8722" y="0"/>
                  </a:moveTo>
                  <a:lnTo>
                    <a:pt x="8722" y="0"/>
                  </a:lnTo>
                  <a:cubicBezTo>
                    <a:pt x="8531" y="115"/>
                    <a:pt x="8328" y="243"/>
                    <a:pt x="8099" y="395"/>
                  </a:cubicBezTo>
                  <a:cubicBezTo>
                    <a:pt x="8086" y="395"/>
                    <a:pt x="8061" y="407"/>
                    <a:pt x="8048" y="421"/>
                  </a:cubicBezTo>
                  <a:cubicBezTo>
                    <a:pt x="7934" y="484"/>
                    <a:pt x="7819" y="560"/>
                    <a:pt x="7692" y="636"/>
                  </a:cubicBezTo>
                  <a:lnTo>
                    <a:pt x="7680" y="649"/>
                  </a:lnTo>
                  <a:cubicBezTo>
                    <a:pt x="7578" y="712"/>
                    <a:pt x="7451" y="789"/>
                    <a:pt x="7336" y="853"/>
                  </a:cubicBezTo>
                  <a:cubicBezTo>
                    <a:pt x="7310" y="878"/>
                    <a:pt x="7285" y="890"/>
                    <a:pt x="7260" y="904"/>
                  </a:cubicBezTo>
                  <a:cubicBezTo>
                    <a:pt x="7005" y="1056"/>
                    <a:pt x="6751" y="1209"/>
                    <a:pt x="6471" y="1374"/>
                  </a:cubicBezTo>
                  <a:cubicBezTo>
                    <a:pt x="6446" y="1399"/>
                    <a:pt x="6408" y="1412"/>
                    <a:pt x="6370" y="1438"/>
                  </a:cubicBezTo>
                  <a:cubicBezTo>
                    <a:pt x="6256" y="1501"/>
                    <a:pt x="6129" y="1577"/>
                    <a:pt x="6014" y="1641"/>
                  </a:cubicBezTo>
                  <a:cubicBezTo>
                    <a:pt x="5988" y="1653"/>
                    <a:pt x="5976" y="1666"/>
                    <a:pt x="5951" y="1679"/>
                  </a:cubicBezTo>
                  <a:cubicBezTo>
                    <a:pt x="5823" y="1755"/>
                    <a:pt x="5683" y="1831"/>
                    <a:pt x="5544" y="1921"/>
                  </a:cubicBezTo>
                  <a:cubicBezTo>
                    <a:pt x="5505" y="1933"/>
                    <a:pt x="5467" y="1958"/>
                    <a:pt x="5429" y="1984"/>
                  </a:cubicBezTo>
                  <a:lnTo>
                    <a:pt x="5086" y="2175"/>
                  </a:lnTo>
                  <a:cubicBezTo>
                    <a:pt x="5047" y="2187"/>
                    <a:pt x="5022" y="2213"/>
                    <a:pt x="4984" y="2226"/>
                  </a:cubicBezTo>
                  <a:lnTo>
                    <a:pt x="4564" y="2455"/>
                  </a:lnTo>
                  <a:cubicBezTo>
                    <a:pt x="4527" y="2480"/>
                    <a:pt x="4501" y="2492"/>
                    <a:pt x="4463" y="2518"/>
                  </a:cubicBezTo>
                  <a:cubicBezTo>
                    <a:pt x="4349" y="2582"/>
                    <a:pt x="4234" y="2645"/>
                    <a:pt x="4120" y="2696"/>
                  </a:cubicBezTo>
                  <a:cubicBezTo>
                    <a:pt x="4081" y="2721"/>
                    <a:pt x="4044" y="2734"/>
                    <a:pt x="4005" y="2760"/>
                  </a:cubicBezTo>
                  <a:cubicBezTo>
                    <a:pt x="3866" y="2836"/>
                    <a:pt x="3725" y="2899"/>
                    <a:pt x="3586" y="2975"/>
                  </a:cubicBezTo>
                  <a:cubicBezTo>
                    <a:pt x="3547" y="2989"/>
                    <a:pt x="3522" y="3001"/>
                    <a:pt x="3496" y="3026"/>
                  </a:cubicBezTo>
                  <a:cubicBezTo>
                    <a:pt x="3369" y="3077"/>
                    <a:pt x="3255" y="3141"/>
                    <a:pt x="3140" y="3192"/>
                  </a:cubicBezTo>
                  <a:cubicBezTo>
                    <a:pt x="3103" y="3218"/>
                    <a:pt x="3064" y="3230"/>
                    <a:pt x="3026" y="3243"/>
                  </a:cubicBezTo>
                  <a:cubicBezTo>
                    <a:pt x="2886" y="3319"/>
                    <a:pt x="2747" y="3382"/>
                    <a:pt x="2620" y="3446"/>
                  </a:cubicBezTo>
                  <a:cubicBezTo>
                    <a:pt x="2594" y="3459"/>
                    <a:pt x="2581" y="3459"/>
                    <a:pt x="2556" y="3472"/>
                  </a:cubicBezTo>
                  <a:cubicBezTo>
                    <a:pt x="2442" y="3523"/>
                    <a:pt x="2327" y="3573"/>
                    <a:pt x="2200" y="3637"/>
                  </a:cubicBezTo>
                  <a:cubicBezTo>
                    <a:pt x="2162" y="3650"/>
                    <a:pt x="2137" y="3662"/>
                    <a:pt x="2098" y="3675"/>
                  </a:cubicBezTo>
                  <a:cubicBezTo>
                    <a:pt x="1908" y="3751"/>
                    <a:pt x="1755" y="3777"/>
                    <a:pt x="1628" y="3777"/>
                  </a:cubicBezTo>
                  <a:cubicBezTo>
                    <a:pt x="1348" y="3777"/>
                    <a:pt x="1221" y="3637"/>
                    <a:pt x="1170" y="3611"/>
                  </a:cubicBezTo>
                  <a:cubicBezTo>
                    <a:pt x="1170" y="3599"/>
                    <a:pt x="1170" y="3599"/>
                    <a:pt x="1157" y="3599"/>
                  </a:cubicBezTo>
                  <a:lnTo>
                    <a:pt x="1081" y="3523"/>
                  </a:lnTo>
                  <a:cubicBezTo>
                    <a:pt x="1069" y="3523"/>
                    <a:pt x="1069" y="3509"/>
                    <a:pt x="1055" y="3509"/>
                  </a:cubicBezTo>
                  <a:lnTo>
                    <a:pt x="979" y="3433"/>
                  </a:lnTo>
                  <a:cubicBezTo>
                    <a:pt x="967" y="3433"/>
                    <a:pt x="967" y="3421"/>
                    <a:pt x="954" y="3421"/>
                  </a:cubicBezTo>
                  <a:cubicBezTo>
                    <a:pt x="928" y="3395"/>
                    <a:pt x="903" y="3357"/>
                    <a:pt x="877" y="3331"/>
                  </a:cubicBezTo>
                  <a:cubicBezTo>
                    <a:pt x="865" y="3331"/>
                    <a:pt x="865" y="3319"/>
                    <a:pt x="865" y="3319"/>
                  </a:cubicBezTo>
                  <a:cubicBezTo>
                    <a:pt x="687" y="3141"/>
                    <a:pt x="509" y="2938"/>
                    <a:pt x="331" y="2709"/>
                  </a:cubicBezTo>
                  <a:cubicBezTo>
                    <a:pt x="293" y="2658"/>
                    <a:pt x="267" y="2619"/>
                    <a:pt x="229" y="2569"/>
                  </a:cubicBezTo>
                  <a:cubicBezTo>
                    <a:pt x="64" y="2899"/>
                    <a:pt x="1" y="3218"/>
                    <a:pt x="38" y="3484"/>
                  </a:cubicBezTo>
                  <a:cubicBezTo>
                    <a:pt x="64" y="3586"/>
                    <a:pt x="89" y="3675"/>
                    <a:pt x="128" y="3764"/>
                  </a:cubicBezTo>
                  <a:lnTo>
                    <a:pt x="140" y="3777"/>
                  </a:lnTo>
                  <a:lnTo>
                    <a:pt x="179" y="3853"/>
                  </a:lnTo>
                  <a:cubicBezTo>
                    <a:pt x="204" y="3891"/>
                    <a:pt x="229" y="3916"/>
                    <a:pt x="255" y="3955"/>
                  </a:cubicBezTo>
                  <a:lnTo>
                    <a:pt x="293" y="3993"/>
                  </a:lnTo>
                  <a:lnTo>
                    <a:pt x="369" y="4069"/>
                  </a:lnTo>
                  <a:cubicBezTo>
                    <a:pt x="382" y="4082"/>
                    <a:pt x="394" y="4107"/>
                    <a:pt x="420" y="4120"/>
                  </a:cubicBezTo>
                  <a:cubicBezTo>
                    <a:pt x="445" y="4133"/>
                    <a:pt x="471" y="4158"/>
                    <a:pt x="496" y="4171"/>
                  </a:cubicBezTo>
                  <a:cubicBezTo>
                    <a:pt x="509" y="4184"/>
                    <a:pt x="535" y="4196"/>
                    <a:pt x="560" y="4209"/>
                  </a:cubicBezTo>
                  <a:cubicBezTo>
                    <a:pt x="598" y="4235"/>
                    <a:pt x="636" y="4260"/>
                    <a:pt x="674" y="4272"/>
                  </a:cubicBezTo>
                  <a:cubicBezTo>
                    <a:pt x="687" y="4272"/>
                    <a:pt x="699" y="4285"/>
                    <a:pt x="699" y="4285"/>
                  </a:cubicBezTo>
                  <a:cubicBezTo>
                    <a:pt x="738" y="4311"/>
                    <a:pt x="789" y="4323"/>
                    <a:pt x="827" y="4336"/>
                  </a:cubicBezTo>
                  <a:cubicBezTo>
                    <a:pt x="840" y="4336"/>
                    <a:pt x="852" y="4349"/>
                    <a:pt x="865" y="4349"/>
                  </a:cubicBezTo>
                  <a:cubicBezTo>
                    <a:pt x="1004" y="4399"/>
                    <a:pt x="1157" y="4425"/>
                    <a:pt x="1310" y="4438"/>
                  </a:cubicBezTo>
                  <a:lnTo>
                    <a:pt x="1526" y="4438"/>
                  </a:lnTo>
                  <a:cubicBezTo>
                    <a:pt x="1577" y="4438"/>
                    <a:pt x="1640" y="4438"/>
                    <a:pt x="1704" y="4425"/>
                  </a:cubicBezTo>
                  <a:lnTo>
                    <a:pt x="1730" y="4425"/>
                  </a:lnTo>
                  <a:cubicBezTo>
                    <a:pt x="1806" y="4425"/>
                    <a:pt x="1882" y="4413"/>
                    <a:pt x="1959" y="4399"/>
                  </a:cubicBezTo>
                  <a:cubicBezTo>
                    <a:pt x="1971" y="4399"/>
                    <a:pt x="1984" y="4387"/>
                    <a:pt x="2009" y="4387"/>
                  </a:cubicBezTo>
                  <a:cubicBezTo>
                    <a:pt x="2060" y="4374"/>
                    <a:pt x="2123" y="4362"/>
                    <a:pt x="2174" y="4349"/>
                  </a:cubicBezTo>
                  <a:lnTo>
                    <a:pt x="2187" y="4349"/>
                  </a:lnTo>
                  <a:cubicBezTo>
                    <a:pt x="2200" y="4349"/>
                    <a:pt x="2225" y="4336"/>
                    <a:pt x="2250" y="4336"/>
                  </a:cubicBezTo>
                  <a:cubicBezTo>
                    <a:pt x="2301" y="4323"/>
                    <a:pt x="2352" y="4298"/>
                    <a:pt x="2416" y="4285"/>
                  </a:cubicBezTo>
                  <a:cubicBezTo>
                    <a:pt x="2428" y="4272"/>
                    <a:pt x="2454" y="4272"/>
                    <a:pt x="2467" y="4260"/>
                  </a:cubicBezTo>
                  <a:cubicBezTo>
                    <a:pt x="2530" y="4247"/>
                    <a:pt x="2594" y="4221"/>
                    <a:pt x="2657" y="4196"/>
                  </a:cubicBezTo>
                  <a:cubicBezTo>
                    <a:pt x="2683" y="4184"/>
                    <a:pt x="2708" y="4171"/>
                    <a:pt x="2734" y="4171"/>
                  </a:cubicBezTo>
                  <a:lnTo>
                    <a:pt x="2962" y="4057"/>
                  </a:lnTo>
                  <a:cubicBezTo>
                    <a:pt x="3001" y="4043"/>
                    <a:pt x="3039" y="4018"/>
                    <a:pt x="3077" y="4006"/>
                  </a:cubicBezTo>
                  <a:cubicBezTo>
                    <a:pt x="3764" y="3573"/>
                    <a:pt x="4832" y="2836"/>
                    <a:pt x="5912" y="2073"/>
                  </a:cubicBezTo>
                  <a:cubicBezTo>
                    <a:pt x="6027" y="1984"/>
                    <a:pt x="6154" y="1895"/>
                    <a:pt x="6268" y="1806"/>
                  </a:cubicBezTo>
                  <a:cubicBezTo>
                    <a:pt x="6370" y="1729"/>
                    <a:pt x="6485" y="1653"/>
                    <a:pt x="6586" y="1577"/>
                  </a:cubicBezTo>
                  <a:cubicBezTo>
                    <a:pt x="7349" y="1018"/>
                    <a:pt x="8099" y="471"/>
                    <a:pt x="8722" y="0"/>
                  </a:cubicBezTo>
                  <a:close/>
                </a:path>
              </a:pathLst>
            </a:custGeom>
            <a:solidFill>
              <a:srgbClr val="CF8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5"/>
          <p:cNvGrpSpPr/>
          <p:nvPr/>
        </p:nvGrpSpPr>
        <p:grpSpPr>
          <a:xfrm>
            <a:off x="5656088" y="2461317"/>
            <a:ext cx="595197" cy="2099005"/>
            <a:chOff x="4672625" y="3736800"/>
            <a:chExt cx="482175" cy="1700425"/>
          </a:xfrm>
        </p:grpSpPr>
        <p:sp>
          <p:nvSpPr>
            <p:cNvPr id="413" name="Google Shape;413;p35"/>
            <p:cNvSpPr/>
            <p:nvPr/>
          </p:nvSpPr>
          <p:spPr>
            <a:xfrm>
              <a:off x="4761925" y="3769675"/>
              <a:ext cx="301350" cy="346750"/>
            </a:xfrm>
            <a:custGeom>
              <a:avLst/>
              <a:gdLst/>
              <a:ahLst/>
              <a:cxnLst/>
              <a:rect l="l" t="t" r="r" b="b"/>
              <a:pathLst>
                <a:path w="12054" h="13870" extrusionOk="0">
                  <a:moveTo>
                    <a:pt x="8663" y="0"/>
                  </a:moveTo>
                  <a:cubicBezTo>
                    <a:pt x="7781" y="0"/>
                    <a:pt x="7120" y="622"/>
                    <a:pt x="7120" y="622"/>
                  </a:cubicBezTo>
                  <a:lnTo>
                    <a:pt x="8366" y="1970"/>
                  </a:lnTo>
                  <a:cubicBezTo>
                    <a:pt x="8366" y="1970"/>
                    <a:pt x="8786" y="3458"/>
                    <a:pt x="10109" y="4398"/>
                  </a:cubicBezTo>
                  <a:cubicBezTo>
                    <a:pt x="10109" y="4398"/>
                    <a:pt x="10134" y="4487"/>
                    <a:pt x="10146" y="4627"/>
                  </a:cubicBezTo>
                  <a:lnTo>
                    <a:pt x="3764" y="4017"/>
                  </a:lnTo>
                  <a:lnTo>
                    <a:pt x="3764" y="4017"/>
                  </a:lnTo>
                  <a:cubicBezTo>
                    <a:pt x="3764" y="4017"/>
                    <a:pt x="4527" y="5263"/>
                    <a:pt x="2289" y="7716"/>
                  </a:cubicBezTo>
                  <a:cubicBezTo>
                    <a:pt x="1" y="10221"/>
                    <a:pt x="370" y="13336"/>
                    <a:pt x="370" y="13336"/>
                  </a:cubicBezTo>
                  <a:lnTo>
                    <a:pt x="10833" y="13870"/>
                  </a:lnTo>
                  <a:lnTo>
                    <a:pt x="10934" y="6394"/>
                  </a:lnTo>
                  <a:cubicBezTo>
                    <a:pt x="10934" y="6382"/>
                    <a:pt x="10934" y="6382"/>
                    <a:pt x="10948" y="6369"/>
                  </a:cubicBezTo>
                  <a:cubicBezTo>
                    <a:pt x="11494" y="5416"/>
                    <a:pt x="12053" y="3063"/>
                    <a:pt x="10465" y="1029"/>
                  </a:cubicBezTo>
                  <a:cubicBezTo>
                    <a:pt x="9849" y="243"/>
                    <a:pt x="9213" y="0"/>
                    <a:pt x="8663"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4997475" y="4163525"/>
              <a:ext cx="139225" cy="474700"/>
            </a:xfrm>
            <a:custGeom>
              <a:avLst/>
              <a:gdLst/>
              <a:ahLst/>
              <a:cxnLst/>
              <a:rect l="l" t="t" r="r" b="b"/>
              <a:pathLst>
                <a:path w="5569" h="18988" extrusionOk="0">
                  <a:moveTo>
                    <a:pt x="2430" y="1"/>
                  </a:moveTo>
                  <a:cubicBezTo>
                    <a:pt x="2000" y="1"/>
                    <a:pt x="1361" y="443"/>
                    <a:pt x="419" y="1867"/>
                  </a:cubicBezTo>
                  <a:cubicBezTo>
                    <a:pt x="127" y="2655"/>
                    <a:pt x="0" y="4028"/>
                    <a:pt x="483" y="5070"/>
                  </a:cubicBezTo>
                  <a:cubicBezTo>
                    <a:pt x="2645" y="9953"/>
                    <a:pt x="3484" y="18763"/>
                    <a:pt x="3484" y="18763"/>
                  </a:cubicBezTo>
                  <a:cubicBezTo>
                    <a:pt x="3860" y="18934"/>
                    <a:pt x="4226" y="18988"/>
                    <a:pt x="4536" y="18988"/>
                  </a:cubicBezTo>
                  <a:cubicBezTo>
                    <a:pt x="5053" y="18988"/>
                    <a:pt x="5416" y="18839"/>
                    <a:pt x="5416" y="18839"/>
                  </a:cubicBezTo>
                  <a:cubicBezTo>
                    <a:pt x="5569" y="9253"/>
                    <a:pt x="3280" y="1180"/>
                    <a:pt x="3280" y="1180"/>
                  </a:cubicBezTo>
                  <a:cubicBezTo>
                    <a:pt x="3280" y="1180"/>
                    <a:pt x="3133" y="1"/>
                    <a:pt x="2430"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5077350" y="4676125"/>
              <a:ext cx="54275" cy="48175"/>
            </a:xfrm>
            <a:custGeom>
              <a:avLst/>
              <a:gdLst/>
              <a:ahLst/>
              <a:cxnLst/>
              <a:rect l="l" t="t" r="r" b="b"/>
              <a:pathLst>
                <a:path w="2171" h="1927" extrusionOk="0">
                  <a:moveTo>
                    <a:pt x="1547" y="1"/>
                  </a:moveTo>
                  <a:cubicBezTo>
                    <a:pt x="1547" y="1"/>
                    <a:pt x="1001" y="1030"/>
                    <a:pt x="899" y="1132"/>
                  </a:cubicBezTo>
                  <a:cubicBezTo>
                    <a:pt x="797" y="1221"/>
                    <a:pt x="111" y="1488"/>
                    <a:pt x="47" y="1666"/>
                  </a:cubicBezTo>
                  <a:cubicBezTo>
                    <a:pt x="1" y="1786"/>
                    <a:pt x="102" y="1926"/>
                    <a:pt x="359" y="1926"/>
                  </a:cubicBezTo>
                  <a:cubicBezTo>
                    <a:pt x="457" y="1926"/>
                    <a:pt x="577" y="1906"/>
                    <a:pt x="721" y="1857"/>
                  </a:cubicBezTo>
                  <a:cubicBezTo>
                    <a:pt x="1229" y="1679"/>
                    <a:pt x="1369" y="1615"/>
                    <a:pt x="1470" y="1526"/>
                  </a:cubicBezTo>
                  <a:cubicBezTo>
                    <a:pt x="1572" y="1425"/>
                    <a:pt x="2170" y="344"/>
                    <a:pt x="2170" y="344"/>
                  </a:cubicBezTo>
                  <a:lnTo>
                    <a:pt x="1547"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5082750" y="4682800"/>
              <a:ext cx="57125" cy="59925"/>
            </a:xfrm>
            <a:custGeom>
              <a:avLst/>
              <a:gdLst/>
              <a:ahLst/>
              <a:cxnLst/>
              <a:rect l="l" t="t" r="r" b="b"/>
              <a:pathLst>
                <a:path w="2285" h="2397" extrusionOk="0">
                  <a:moveTo>
                    <a:pt x="1509" y="0"/>
                  </a:moveTo>
                  <a:cubicBezTo>
                    <a:pt x="1509" y="0"/>
                    <a:pt x="1039" y="1272"/>
                    <a:pt x="937" y="1399"/>
                  </a:cubicBezTo>
                  <a:cubicBezTo>
                    <a:pt x="835" y="1526"/>
                    <a:pt x="73" y="1921"/>
                    <a:pt x="34" y="2124"/>
                  </a:cubicBezTo>
                  <a:cubicBezTo>
                    <a:pt x="1" y="2258"/>
                    <a:pt x="116" y="2397"/>
                    <a:pt x="361" y="2397"/>
                  </a:cubicBezTo>
                  <a:cubicBezTo>
                    <a:pt x="489" y="2397"/>
                    <a:pt x="652" y="2359"/>
                    <a:pt x="848" y="2263"/>
                  </a:cubicBezTo>
                  <a:cubicBezTo>
                    <a:pt x="1407" y="1984"/>
                    <a:pt x="1560" y="1907"/>
                    <a:pt x="1661" y="1780"/>
                  </a:cubicBezTo>
                  <a:cubicBezTo>
                    <a:pt x="1763" y="1653"/>
                    <a:pt x="2285" y="319"/>
                    <a:pt x="2285" y="319"/>
                  </a:cubicBezTo>
                  <a:lnTo>
                    <a:pt x="1509"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5066575" y="4627500"/>
              <a:ext cx="82200" cy="129925"/>
            </a:xfrm>
            <a:custGeom>
              <a:avLst/>
              <a:gdLst/>
              <a:ahLst/>
              <a:cxnLst/>
              <a:rect l="l" t="t" r="r" b="b"/>
              <a:pathLst>
                <a:path w="3288" h="5197" extrusionOk="0">
                  <a:moveTo>
                    <a:pt x="884" y="0"/>
                  </a:moveTo>
                  <a:cubicBezTo>
                    <a:pt x="249" y="560"/>
                    <a:pt x="135" y="1602"/>
                    <a:pt x="58" y="1907"/>
                  </a:cubicBezTo>
                  <a:cubicBezTo>
                    <a:pt x="1" y="2171"/>
                    <a:pt x="160" y="3485"/>
                    <a:pt x="554" y="3485"/>
                  </a:cubicBezTo>
                  <a:cubicBezTo>
                    <a:pt x="598" y="3485"/>
                    <a:pt x="645" y="3468"/>
                    <a:pt x="694" y="3433"/>
                  </a:cubicBezTo>
                  <a:cubicBezTo>
                    <a:pt x="1190" y="3077"/>
                    <a:pt x="935" y="2353"/>
                    <a:pt x="961" y="2238"/>
                  </a:cubicBezTo>
                  <a:cubicBezTo>
                    <a:pt x="985" y="2139"/>
                    <a:pt x="1367" y="1600"/>
                    <a:pt x="1473" y="1600"/>
                  </a:cubicBezTo>
                  <a:cubicBezTo>
                    <a:pt x="1476" y="1600"/>
                    <a:pt x="1480" y="1601"/>
                    <a:pt x="1482" y="1602"/>
                  </a:cubicBezTo>
                  <a:cubicBezTo>
                    <a:pt x="1571" y="1641"/>
                    <a:pt x="2207" y="2276"/>
                    <a:pt x="2194" y="2390"/>
                  </a:cubicBezTo>
                  <a:cubicBezTo>
                    <a:pt x="2181" y="2492"/>
                    <a:pt x="1813" y="3777"/>
                    <a:pt x="1698" y="4565"/>
                  </a:cubicBezTo>
                  <a:cubicBezTo>
                    <a:pt x="1632" y="4986"/>
                    <a:pt x="1768" y="5197"/>
                    <a:pt x="1930" y="5197"/>
                  </a:cubicBezTo>
                  <a:cubicBezTo>
                    <a:pt x="2047" y="5197"/>
                    <a:pt x="2178" y="5088"/>
                    <a:pt x="2257" y="4870"/>
                  </a:cubicBezTo>
                  <a:cubicBezTo>
                    <a:pt x="2385" y="4361"/>
                    <a:pt x="3288" y="2632"/>
                    <a:pt x="3224" y="2187"/>
                  </a:cubicBezTo>
                  <a:cubicBezTo>
                    <a:pt x="3147" y="1729"/>
                    <a:pt x="2652" y="229"/>
                    <a:pt x="2652" y="229"/>
                  </a:cubicBezTo>
                  <a:lnTo>
                    <a:pt x="2385" y="13"/>
                  </a:lnTo>
                  <a:lnTo>
                    <a:pt x="884"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4997475" y="4145650"/>
              <a:ext cx="148775" cy="490975"/>
            </a:xfrm>
            <a:custGeom>
              <a:avLst/>
              <a:gdLst/>
              <a:ahLst/>
              <a:cxnLst/>
              <a:rect l="l" t="t" r="r" b="b"/>
              <a:pathLst>
                <a:path w="5951" h="19639" extrusionOk="0">
                  <a:moveTo>
                    <a:pt x="2365" y="0"/>
                  </a:moveTo>
                  <a:cubicBezTo>
                    <a:pt x="2365" y="0"/>
                    <a:pt x="1144" y="1488"/>
                    <a:pt x="419" y="2582"/>
                  </a:cubicBezTo>
                  <a:cubicBezTo>
                    <a:pt x="127" y="3370"/>
                    <a:pt x="0" y="4743"/>
                    <a:pt x="483" y="5785"/>
                  </a:cubicBezTo>
                  <a:cubicBezTo>
                    <a:pt x="2645" y="10668"/>
                    <a:pt x="3484" y="19478"/>
                    <a:pt x="3484" y="19478"/>
                  </a:cubicBezTo>
                  <a:cubicBezTo>
                    <a:pt x="3742" y="19595"/>
                    <a:pt x="4030" y="19639"/>
                    <a:pt x="4316" y="19639"/>
                  </a:cubicBezTo>
                  <a:cubicBezTo>
                    <a:pt x="5143" y="19639"/>
                    <a:pt x="5950" y="19274"/>
                    <a:pt x="5950" y="19274"/>
                  </a:cubicBezTo>
                  <a:cubicBezTo>
                    <a:pt x="5797" y="3675"/>
                    <a:pt x="2365" y="0"/>
                    <a:pt x="2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5132875" y="4631000"/>
              <a:ext cx="4125" cy="1600"/>
            </a:xfrm>
            <a:custGeom>
              <a:avLst/>
              <a:gdLst/>
              <a:ahLst/>
              <a:cxnLst/>
              <a:rect l="l" t="t" r="r" b="b"/>
              <a:pathLst>
                <a:path w="165" h="64" extrusionOk="0">
                  <a:moveTo>
                    <a:pt x="165" y="0"/>
                  </a:moveTo>
                  <a:cubicBezTo>
                    <a:pt x="165" y="1"/>
                    <a:pt x="138" y="11"/>
                    <a:pt x="91" y="29"/>
                  </a:cubicBezTo>
                  <a:lnTo>
                    <a:pt x="91" y="29"/>
                  </a:lnTo>
                  <a:cubicBezTo>
                    <a:pt x="117" y="22"/>
                    <a:pt x="141" y="13"/>
                    <a:pt x="165" y="0"/>
                  </a:cubicBezTo>
                  <a:close/>
                  <a:moveTo>
                    <a:pt x="91" y="29"/>
                  </a:moveTo>
                  <a:cubicBezTo>
                    <a:pt x="63" y="38"/>
                    <a:pt x="33" y="44"/>
                    <a:pt x="0" y="51"/>
                  </a:cubicBezTo>
                  <a:lnTo>
                    <a:pt x="0" y="64"/>
                  </a:lnTo>
                  <a:cubicBezTo>
                    <a:pt x="35" y="50"/>
                    <a:pt x="66" y="39"/>
                    <a:pt x="91" y="29"/>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5131900" y="4632275"/>
              <a:ext cx="1000" cy="650"/>
            </a:xfrm>
            <a:custGeom>
              <a:avLst/>
              <a:gdLst/>
              <a:ahLst/>
              <a:cxnLst/>
              <a:rect l="l" t="t" r="r" b="b"/>
              <a:pathLst>
                <a:path w="40" h="26" extrusionOk="0">
                  <a:moveTo>
                    <a:pt x="39" y="0"/>
                  </a:moveTo>
                  <a:cubicBezTo>
                    <a:pt x="26" y="13"/>
                    <a:pt x="14" y="13"/>
                    <a:pt x="0" y="13"/>
                  </a:cubicBezTo>
                  <a:lnTo>
                    <a:pt x="26" y="26"/>
                  </a:lnTo>
                  <a:cubicBezTo>
                    <a:pt x="26" y="26"/>
                    <a:pt x="39" y="26"/>
                    <a:pt x="39" y="13"/>
                  </a:cubicBezTo>
                  <a:lnTo>
                    <a:pt x="39" y="0"/>
                  </a:lnTo>
                  <a:close/>
                </a:path>
              </a:pathLst>
            </a:custGeom>
            <a:solidFill>
              <a:srgbClr val="E2AA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5114100" y="4632575"/>
              <a:ext cx="18450" cy="4475"/>
            </a:xfrm>
            <a:custGeom>
              <a:avLst/>
              <a:gdLst/>
              <a:ahLst/>
              <a:cxnLst/>
              <a:rect l="l" t="t" r="r" b="b"/>
              <a:pathLst>
                <a:path w="738" h="179" extrusionOk="0">
                  <a:moveTo>
                    <a:pt x="712" y="1"/>
                  </a:moveTo>
                  <a:cubicBezTo>
                    <a:pt x="509" y="65"/>
                    <a:pt x="255" y="115"/>
                    <a:pt x="0" y="141"/>
                  </a:cubicBezTo>
                  <a:lnTo>
                    <a:pt x="0" y="179"/>
                  </a:lnTo>
                  <a:cubicBezTo>
                    <a:pt x="306" y="153"/>
                    <a:pt x="573" y="77"/>
                    <a:pt x="738" y="14"/>
                  </a:cubicBezTo>
                  <a:lnTo>
                    <a:pt x="712" y="1"/>
                  </a:lnTo>
                  <a:close/>
                </a:path>
              </a:pathLst>
            </a:custGeom>
            <a:solidFill>
              <a:srgbClr val="E2AA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5066750" y="4257525"/>
              <a:ext cx="70250" cy="378575"/>
            </a:xfrm>
            <a:custGeom>
              <a:avLst/>
              <a:gdLst/>
              <a:ahLst/>
              <a:cxnLst/>
              <a:rect l="l" t="t" r="r" b="b"/>
              <a:pathLst>
                <a:path w="2810" h="15143" extrusionOk="0">
                  <a:moveTo>
                    <a:pt x="1310" y="0"/>
                  </a:moveTo>
                  <a:cubicBezTo>
                    <a:pt x="1055" y="1310"/>
                    <a:pt x="369" y="2416"/>
                    <a:pt x="165" y="3472"/>
                  </a:cubicBezTo>
                  <a:cubicBezTo>
                    <a:pt x="1" y="4323"/>
                    <a:pt x="191" y="6218"/>
                    <a:pt x="280" y="8061"/>
                  </a:cubicBezTo>
                  <a:cubicBezTo>
                    <a:pt x="331" y="9002"/>
                    <a:pt x="369" y="9930"/>
                    <a:pt x="318" y="10719"/>
                  </a:cubicBezTo>
                  <a:lnTo>
                    <a:pt x="1666" y="11239"/>
                  </a:lnTo>
                  <a:lnTo>
                    <a:pt x="1894" y="15143"/>
                  </a:lnTo>
                  <a:cubicBezTo>
                    <a:pt x="2149" y="15117"/>
                    <a:pt x="2403" y="15067"/>
                    <a:pt x="2606" y="15003"/>
                  </a:cubicBezTo>
                  <a:cubicBezTo>
                    <a:pt x="2620" y="15003"/>
                    <a:pt x="2632" y="15003"/>
                    <a:pt x="2645" y="14990"/>
                  </a:cubicBezTo>
                  <a:cubicBezTo>
                    <a:pt x="2708" y="14977"/>
                    <a:pt x="2759" y="14965"/>
                    <a:pt x="2810" y="14939"/>
                  </a:cubicBezTo>
                  <a:cubicBezTo>
                    <a:pt x="2594" y="13985"/>
                    <a:pt x="1526" y="5379"/>
                    <a:pt x="1399" y="1348"/>
                  </a:cubicBezTo>
                  <a:cubicBezTo>
                    <a:pt x="1386" y="865"/>
                    <a:pt x="1348" y="421"/>
                    <a:pt x="1310"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4755900" y="4050925"/>
              <a:ext cx="335975" cy="504275"/>
            </a:xfrm>
            <a:custGeom>
              <a:avLst/>
              <a:gdLst/>
              <a:ahLst/>
              <a:cxnLst/>
              <a:rect l="l" t="t" r="r" b="b"/>
              <a:pathLst>
                <a:path w="13439" h="20171" extrusionOk="0">
                  <a:moveTo>
                    <a:pt x="6065" y="1"/>
                  </a:moveTo>
                  <a:cubicBezTo>
                    <a:pt x="1971" y="1158"/>
                    <a:pt x="1" y="2670"/>
                    <a:pt x="1" y="2670"/>
                  </a:cubicBezTo>
                  <a:lnTo>
                    <a:pt x="3764" y="10044"/>
                  </a:lnTo>
                  <a:cubicBezTo>
                    <a:pt x="3764" y="10044"/>
                    <a:pt x="4386" y="12982"/>
                    <a:pt x="3611" y="14406"/>
                  </a:cubicBezTo>
                  <a:cubicBezTo>
                    <a:pt x="865" y="16796"/>
                    <a:pt x="1450" y="19402"/>
                    <a:pt x="1450" y="19402"/>
                  </a:cubicBezTo>
                  <a:cubicBezTo>
                    <a:pt x="2355" y="20011"/>
                    <a:pt x="4111" y="20171"/>
                    <a:pt x="5708" y="20171"/>
                  </a:cubicBezTo>
                  <a:cubicBezTo>
                    <a:pt x="7479" y="20171"/>
                    <a:pt x="9053" y="19974"/>
                    <a:pt x="9053" y="19974"/>
                  </a:cubicBezTo>
                  <a:cubicBezTo>
                    <a:pt x="9053" y="19974"/>
                    <a:pt x="11023" y="19389"/>
                    <a:pt x="12421" y="17571"/>
                  </a:cubicBezTo>
                  <a:cubicBezTo>
                    <a:pt x="12421" y="17571"/>
                    <a:pt x="11811" y="13884"/>
                    <a:pt x="12257" y="11838"/>
                  </a:cubicBezTo>
                  <a:cubicBezTo>
                    <a:pt x="13172" y="8939"/>
                    <a:pt x="13439" y="6891"/>
                    <a:pt x="12727" y="4794"/>
                  </a:cubicBezTo>
                  <a:cubicBezTo>
                    <a:pt x="11938" y="3382"/>
                    <a:pt x="9828" y="51"/>
                    <a:pt x="6065"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4964400" y="4455850"/>
              <a:ext cx="162125" cy="965800"/>
            </a:xfrm>
            <a:custGeom>
              <a:avLst/>
              <a:gdLst/>
              <a:ahLst/>
              <a:cxnLst/>
              <a:rect l="l" t="t" r="r" b="b"/>
              <a:pathLst>
                <a:path w="6485" h="38632" extrusionOk="0">
                  <a:moveTo>
                    <a:pt x="4743" y="1"/>
                  </a:moveTo>
                  <a:lnTo>
                    <a:pt x="2976" y="90"/>
                  </a:lnTo>
                  <a:lnTo>
                    <a:pt x="2200" y="141"/>
                  </a:lnTo>
                  <a:lnTo>
                    <a:pt x="1" y="306"/>
                  </a:lnTo>
                  <a:lnTo>
                    <a:pt x="77" y="1654"/>
                  </a:lnTo>
                  <a:lnTo>
                    <a:pt x="115" y="2150"/>
                  </a:lnTo>
                  <a:lnTo>
                    <a:pt x="140" y="2633"/>
                  </a:lnTo>
                  <a:lnTo>
                    <a:pt x="1196" y="19275"/>
                  </a:lnTo>
                  <a:lnTo>
                    <a:pt x="2149" y="31887"/>
                  </a:lnTo>
                  <a:lnTo>
                    <a:pt x="2225" y="32841"/>
                  </a:lnTo>
                  <a:cubicBezTo>
                    <a:pt x="2225" y="32841"/>
                    <a:pt x="2137" y="34607"/>
                    <a:pt x="2047" y="34887"/>
                  </a:cubicBezTo>
                  <a:cubicBezTo>
                    <a:pt x="1590" y="35675"/>
                    <a:pt x="2213" y="37099"/>
                    <a:pt x="2264" y="37748"/>
                  </a:cubicBezTo>
                  <a:cubicBezTo>
                    <a:pt x="2295" y="38180"/>
                    <a:pt x="3856" y="38631"/>
                    <a:pt x="5071" y="38631"/>
                  </a:cubicBezTo>
                  <a:cubicBezTo>
                    <a:pt x="5822" y="38631"/>
                    <a:pt x="6441" y="38459"/>
                    <a:pt x="6485" y="38002"/>
                  </a:cubicBezTo>
                  <a:cubicBezTo>
                    <a:pt x="6231" y="37138"/>
                    <a:pt x="4629" y="34760"/>
                    <a:pt x="4552" y="34353"/>
                  </a:cubicBezTo>
                  <a:cubicBezTo>
                    <a:pt x="4476" y="33946"/>
                    <a:pt x="4451" y="32612"/>
                    <a:pt x="4451" y="32612"/>
                  </a:cubicBezTo>
                  <a:lnTo>
                    <a:pt x="4807" y="21995"/>
                  </a:lnTo>
                  <a:lnTo>
                    <a:pt x="4908" y="19249"/>
                  </a:lnTo>
                  <a:lnTo>
                    <a:pt x="5697" y="2798"/>
                  </a:lnTo>
                  <a:lnTo>
                    <a:pt x="5697" y="2747"/>
                  </a:lnTo>
                  <a:lnTo>
                    <a:pt x="4743"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5004450" y="5301950"/>
              <a:ext cx="140525" cy="125900"/>
            </a:xfrm>
            <a:custGeom>
              <a:avLst/>
              <a:gdLst/>
              <a:ahLst/>
              <a:cxnLst/>
              <a:rect l="l" t="t" r="r" b="b"/>
              <a:pathLst>
                <a:path w="5621" h="5036" extrusionOk="0">
                  <a:moveTo>
                    <a:pt x="445" y="0"/>
                  </a:moveTo>
                  <a:cubicBezTo>
                    <a:pt x="445" y="0"/>
                    <a:pt x="1" y="1424"/>
                    <a:pt x="179" y="2073"/>
                  </a:cubicBezTo>
                  <a:cubicBezTo>
                    <a:pt x="179" y="2073"/>
                    <a:pt x="509" y="3751"/>
                    <a:pt x="776" y="4196"/>
                  </a:cubicBezTo>
                  <a:cubicBezTo>
                    <a:pt x="1030" y="4641"/>
                    <a:pt x="2378" y="5035"/>
                    <a:pt x="3637" y="5035"/>
                  </a:cubicBezTo>
                  <a:cubicBezTo>
                    <a:pt x="4883" y="5035"/>
                    <a:pt x="5620" y="4196"/>
                    <a:pt x="4208" y="2582"/>
                  </a:cubicBezTo>
                  <a:lnTo>
                    <a:pt x="4208" y="2582"/>
                  </a:lnTo>
                  <a:cubicBezTo>
                    <a:pt x="4208" y="2582"/>
                    <a:pt x="4124" y="3434"/>
                    <a:pt x="2916" y="3434"/>
                  </a:cubicBezTo>
                  <a:cubicBezTo>
                    <a:pt x="2889" y="3434"/>
                    <a:pt x="2863" y="3434"/>
                    <a:pt x="2835" y="3433"/>
                  </a:cubicBezTo>
                  <a:cubicBezTo>
                    <a:pt x="1539" y="3408"/>
                    <a:pt x="776" y="2391"/>
                    <a:pt x="776" y="2391"/>
                  </a:cubicBezTo>
                  <a:cubicBezTo>
                    <a:pt x="776" y="2391"/>
                    <a:pt x="560" y="1310"/>
                    <a:pt x="509" y="1234"/>
                  </a:cubicBezTo>
                  <a:cubicBezTo>
                    <a:pt x="471" y="1145"/>
                    <a:pt x="445" y="0"/>
                    <a:pt x="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4755900" y="4405000"/>
              <a:ext cx="243175" cy="1020475"/>
            </a:xfrm>
            <a:custGeom>
              <a:avLst/>
              <a:gdLst/>
              <a:ahLst/>
              <a:cxnLst/>
              <a:rect l="l" t="t" r="r" b="b"/>
              <a:pathLst>
                <a:path w="9727" h="40819" extrusionOk="0">
                  <a:moveTo>
                    <a:pt x="4488" y="1"/>
                  </a:moveTo>
                  <a:cubicBezTo>
                    <a:pt x="4488" y="1"/>
                    <a:pt x="3001" y="1336"/>
                    <a:pt x="2861" y="3065"/>
                  </a:cubicBezTo>
                  <a:cubicBezTo>
                    <a:pt x="2479" y="7985"/>
                    <a:pt x="2657" y="21004"/>
                    <a:pt x="2657" y="21004"/>
                  </a:cubicBezTo>
                  <a:lnTo>
                    <a:pt x="1259" y="33578"/>
                  </a:lnTo>
                  <a:lnTo>
                    <a:pt x="1157" y="34531"/>
                  </a:lnTo>
                  <a:cubicBezTo>
                    <a:pt x="1157" y="34531"/>
                    <a:pt x="738" y="36260"/>
                    <a:pt x="598" y="36514"/>
                  </a:cubicBezTo>
                  <a:cubicBezTo>
                    <a:pt x="1" y="37201"/>
                    <a:pt x="343" y="38701"/>
                    <a:pt x="280" y="39362"/>
                  </a:cubicBezTo>
                  <a:cubicBezTo>
                    <a:pt x="224" y="39877"/>
                    <a:pt x="2290" y="40819"/>
                    <a:pt x="3516" y="40819"/>
                  </a:cubicBezTo>
                  <a:cubicBezTo>
                    <a:pt x="3955" y="40819"/>
                    <a:pt x="4287" y="40698"/>
                    <a:pt x="4374" y="40392"/>
                  </a:cubicBezTo>
                  <a:cubicBezTo>
                    <a:pt x="4298" y="39489"/>
                    <a:pt x="3154" y="36870"/>
                    <a:pt x="3154" y="36451"/>
                  </a:cubicBezTo>
                  <a:cubicBezTo>
                    <a:pt x="3166" y="36044"/>
                    <a:pt x="3446" y="34747"/>
                    <a:pt x="3383" y="34722"/>
                  </a:cubicBezTo>
                  <a:lnTo>
                    <a:pt x="6307" y="21665"/>
                  </a:lnTo>
                  <a:lnTo>
                    <a:pt x="8709" y="8493"/>
                  </a:lnTo>
                  <a:lnTo>
                    <a:pt x="9726" y="2735"/>
                  </a:lnTo>
                  <a:lnTo>
                    <a:pt x="4488" y="1"/>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4821050" y="4846500"/>
              <a:ext cx="106525" cy="393500"/>
            </a:xfrm>
            <a:custGeom>
              <a:avLst/>
              <a:gdLst/>
              <a:ahLst/>
              <a:cxnLst/>
              <a:rect l="l" t="t" r="r" b="b"/>
              <a:pathLst>
                <a:path w="4261" h="15740" extrusionOk="0">
                  <a:moveTo>
                    <a:pt x="1" y="0"/>
                  </a:moveTo>
                  <a:lnTo>
                    <a:pt x="3243" y="1424"/>
                  </a:lnTo>
                  <a:lnTo>
                    <a:pt x="1082" y="15740"/>
                  </a:lnTo>
                  <a:cubicBezTo>
                    <a:pt x="1082" y="15740"/>
                    <a:pt x="2772" y="8290"/>
                    <a:pt x="3294" y="5798"/>
                  </a:cubicBezTo>
                  <a:cubicBezTo>
                    <a:pt x="3637" y="4284"/>
                    <a:pt x="4260" y="725"/>
                    <a:pt x="4260" y="725"/>
                  </a:cubicBezTo>
                  <a:lnTo>
                    <a:pt x="1" y="0"/>
                  </a:lnTo>
                  <a:close/>
                </a:path>
              </a:pathLst>
            </a:custGeom>
            <a:solidFill>
              <a:srgbClr val="414042">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4990475" y="4859850"/>
              <a:ext cx="100125" cy="416400"/>
            </a:xfrm>
            <a:custGeom>
              <a:avLst/>
              <a:gdLst/>
              <a:ahLst/>
              <a:cxnLst/>
              <a:rect l="l" t="t" r="r" b="b"/>
              <a:pathLst>
                <a:path w="4005" h="16656" extrusionOk="0">
                  <a:moveTo>
                    <a:pt x="4005" y="0"/>
                  </a:moveTo>
                  <a:cubicBezTo>
                    <a:pt x="3967" y="51"/>
                    <a:pt x="1894" y="368"/>
                    <a:pt x="0" y="382"/>
                  </a:cubicBezTo>
                  <a:lnTo>
                    <a:pt x="3128" y="865"/>
                  </a:lnTo>
                  <a:lnTo>
                    <a:pt x="3408" y="16655"/>
                  </a:lnTo>
                  <a:lnTo>
                    <a:pt x="3560" y="12192"/>
                  </a:lnTo>
                  <a:lnTo>
                    <a:pt x="4005" y="0"/>
                  </a:lnTo>
                  <a:close/>
                </a:path>
              </a:pathLst>
            </a:custGeom>
            <a:solidFill>
              <a:srgbClr val="414042">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59075" y="5295925"/>
              <a:ext cx="118725" cy="141300"/>
            </a:xfrm>
            <a:custGeom>
              <a:avLst/>
              <a:gdLst/>
              <a:ahLst/>
              <a:cxnLst/>
              <a:rect l="l" t="t" r="r" b="b"/>
              <a:pathLst>
                <a:path w="4749" h="5652" extrusionOk="0">
                  <a:moveTo>
                    <a:pt x="750" y="0"/>
                  </a:moveTo>
                  <a:cubicBezTo>
                    <a:pt x="750" y="1"/>
                    <a:pt x="1" y="1297"/>
                    <a:pt x="39" y="1970"/>
                  </a:cubicBezTo>
                  <a:cubicBezTo>
                    <a:pt x="39" y="1970"/>
                    <a:pt x="1" y="3674"/>
                    <a:pt x="166" y="4170"/>
                  </a:cubicBezTo>
                  <a:cubicBezTo>
                    <a:pt x="318" y="4666"/>
                    <a:pt x="1552" y="5340"/>
                    <a:pt x="2772" y="5594"/>
                  </a:cubicBezTo>
                  <a:cubicBezTo>
                    <a:pt x="2948" y="5632"/>
                    <a:pt x="3116" y="5652"/>
                    <a:pt x="3273" y="5652"/>
                  </a:cubicBezTo>
                  <a:cubicBezTo>
                    <a:pt x="4219" y="5652"/>
                    <a:pt x="4749" y="4945"/>
                    <a:pt x="3866" y="3331"/>
                  </a:cubicBezTo>
                  <a:lnTo>
                    <a:pt x="3866" y="3331"/>
                  </a:lnTo>
                  <a:cubicBezTo>
                    <a:pt x="3866" y="3331"/>
                    <a:pt x="3667" y="3936"/>
                    <a:pt x="2859" y="3936"/>
                  </a:cubicBezTo>
                  <a:cubicBezTo>
                    <a:pt x="2708" y="3936"/>
                    <a:pt x="2536" y="3915"/>
                    <a:pt x="2340" y="3865"/>
                  </a:cubicBezTo>
                  <a:cubicBezTo>
                    <a:pt x="1081" y="3560"/>
                    <a:pt x="560" y="2403"/>
                    <a:pt x="560" y="2403"/>
                  </a:cubicBezTo>
                  <a:cubicBezTo>
                    <a:pt x="560" y="2403"/>
                    <a:pt x="572" y="1309"/>
                    <a:pt x="547" y="1221"/>
                  </a:cubicBezTo>
                  <a:cubicBezTo>
                    <a:pt x="509" y="1131"/>
                    <a:pt x="750" y="1"/>
                    <a:pt x="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4771150" y="4437425"/>
              <a:ext cx="360475" cy="516125"/>
            </a:xfrm>
            <a:custGeom>
              <a:avLst/>
              <a:gdLst/>
              <a:ahLst/>
              <a:cxnLst/>
              <a:rect l="l" t="t" r="r" b="b"/>
              <a:pathLst>
                <a:path w="14419" h="20645" extrusionOk="0">
                  <a:moveTo>
                    <a:pt x="3064" y="0"/>
                  </a:moveTo>
                  <a:cubicBezTo>
                    <a:pt x="3064" y="0"/>
                    <a:pt x="1221" y="3026"/>
                    <a:pt x="878" y="6879"/>
                  </a:cubicBezTo>
                  <a:cubicBezTo>
                    <a:pt x="547" y="10731"/>
                    <a:pt x="1" y="19808"/>
                    <a:pt x="1" y="19808"/>
                  </a:cubicBezTo>
                  <a:cubicBezTo>
                    <a:pt x="1" y="19808"/>
                    <a:pt x="4283" y="20644"/>
                    <a:pt x="8850" y="20644"/>
                  </a:cubicBezTo>
                  <a:cubicBezTo>
                    <a:pt x="10753" y="20644"/>
                    <a:pt x="12706" y="20499"/>
                    <a:pt x="14418" y="20088"/>
                  </a:cubicBezTo>
                  <a:lnTo>
                    <a:pt x="13490" y="4043"/>
                  </a:lnTo>
                  <a:lnTo>
                    <a:pt x="3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4856025" y="3972750"/>
              <a:ext cx="111250" cy="109050"/>
            </a:xfrm>
            <a:custGeom>
              <a:avLst/>
              <a:gdLst/>
              <a:ahLst/>
              <a:cxnLst/>
              <a:rect l="l" t="t" r="r" b="b"/>
              <a:pathLst>
                <a:path w="4450" h="4362" extrusionOk="0">
                  <a:moveTo>
                    <a:pt x="3192" y="0"/>
                  </a:moveTo>
                  <a:lnTo>
                    <a:pt x="1017" y="254"/>
                  </a:lnTo>
                  <a:lnTo>
                    <a:pt x="0" y="4234"/>
                  </a:lnTo>
                  <a:lnTo>
                    <a:pt x="4438" y="4361"/>
                  </a:lnTo>
                  <a:lnTo>
                    <a:pt x="4450" y="1717"/>
                  </a:lnTo>
                  <a:lnTo>
                    <a:pt x="3192" y="0"/>
                  </a:ln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4966950" y="4015650"/>
              <a:ext cx="325" cy="35625"/>
            </a:xfrm>
            <a:custGeom>
              <a:avLst/>
              <a:gdLst/>
              <a:ahLst/>
              <a:cxnLst/>
              <a:rect l="l" t="t" r="r" b="b"/>
              <a:pathLst>
                <a:path w="13" h="1425" extrusionOk="0">
                  <a:moveTo>
                    <a:pt x="13" y="1"/>
                  </a:moveTo>
                  <a:lnTo>
                    <a:pt x="1" y="1425"/>
                  </a:lnTo>
                  <a:lnTo>
                    <a:pt x="1" y="1425"/>
                  </a:lnTo>
                  <a:close/>
                </a:path>
              </a:pathLst>
            </a:custGeom>
            <a:solidFill>
              <a:srgbClr val="A05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4886525" y="3997850"/>
              <a:ext cx="80750" cy="53425"/>
            </a:xfrm>
            <a:custGeom>
              <a:avLst/>
              <a:gdLst/>
              <a:ahLst/>
              <a:cxnLst/>
              <a:rect l="l" t="t" r="r" b="b"/>
              <a:pathLst>
                <a:path w="3230" h="2137" extrusionOk="0">
                  <a:moveTo>
                    <a:pt x="1" y="1"/>
                  </a:moveTo>
                  <a:lnTo>
                    <a:pt x="1" y="1"/>
                  </a:lnTo>
                  <a:cubicBezTo>
                    <a:pt x="26" y="77"/>
                    <a:pt x="192" y="1476"/>
                    <a:pt x="1692" y="1920"/>
                  </a:cubicBezTo>
                  <a:cubicBezTo>
                    <a:pt x="2187" y="2073"/>
                    <a:pt x="2696" y="2137"/>
                    <a:pt x="3065" y="2137"/>
                  </a:cubicBezTo>
                  <a:lnTo>
                    <a:pt x="3218" y="2137"/>
                  </a:lnTo>
                  <a:lnTo>
                    <a:pt x="3230" y="713"/>
                  </a:lnTo>
                  <a:lnTo>
                    <a:pt x="3230" y="713"/>
                  </a:lnTo>
                  <a:cubicBezTo>
                    <a:pt x="3230" y="713"/>
                    <a:pt x="3026" y="751"/>
                    <a:pt x="2696" y="751"/>
                  </a:cubicBezTo>
                  <a:cubicBezTo>
                    <a:pt x="2086" y="751"/>
                    <a:pt x="1031" y="637"/>
                    <a:pt x="1" y="1"/>
                  </a:cubicBezTo>
                  <a:close/>
                </a:path>
              </a:pathLst>
            </a:custGeom>
            <a:solidFill>
              <a:srgbClr val="EA9B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4736200" y="4066525"/>
              <a:ext cx="373800" cy="501300"/>
            </a:xfrm>
            <a:custGeom>
              <a:avLst/>
              <a:gdLst/>
              <a:ahLst/>
              <a:cxnLst/>
              <a:rect l="l" t="t" r="r" b="b"/>
              <a:pathLst>
                <a:path w="14952" h="20052" extrusionOk="0">
                  <a:moveTo>
                    <a:pt x="4781" y="0"/>
                  </a:moveTo>
                  <a:cubicBezTo>
                    <a:pt x="4781" y="0"/>
                    <a:pt x="1182" y="1348"/>
                    <a:pt x="712" y="1868"/>
                  </a:cubicBezTo>
                  <a:cubicBezTo>
                    <a:pt x="0" y="2416"/>
                    <a:pt x="2569" y="5708"/>
                    <a:pt x="2569" y="5708"/>
                  </a:cubicBezTo>
                  <a:cubicBezTo>
                    <a:pt x="2569" y="5708"/>
                    <a:pt x="2848" y="6217"/>
                    <a:pt x="3547" y="7552"/>
                  </a:cubicBezTo>
                  <a:cubicBezTo>
                    <a:pt x="4399" y="9166"/>
                    <a:pt x="5200" y="12319"/>
                    <a:pt x="4171" y="13578"/>
                  </a:cubicBezTo>
                  <a:cubicBezTo>
                    <a:pt x="3128" y="14836"/>
                    <a:pt x="1704" y="17761"/>
                    <a:pt x="1704" y="17761"/>
                  </a:cubicBezTo>
                  <a:cubicBezTo>
                    <a:pt x="1704" y="17761"/>
                    <a:pt x="3064" y="18587"/>
                    <a:pt x="5289" y="19261"/>
                  </a:cubicBezTo>
                  <a:cubicBezTo>
                    <a:pt x="5950" y="19464"/>
                    <a:pt x="6688" y="19642"/>
                    <a:pt x="7488" y="19783"/>
                  </a:cubicBezTo>
                  <a:cubicBezTo>
                    <a:pt x="7641" y="19808"/>
                    <a:pt x="7781" y="19833"/>
                    <a:pt x="7934" y="19859"/>
                  </a:cubicBezTo>
                  <a:cubicBezTo>
                    <a:pt x="8699" y="19998"/>
                    <a:pt x="9407" y="20051"/>
                    <a:pt x="10041" y="20051"/>
                  </a:cubicBezTo>
                  <a:cubicBezTo>
                    <a:pt x="11544" y="20051"/>
                    <a:pt x="12634" y="19752"/>
                    <a:pt x="13108" y="19591"/>
                  </a:cubicBezTo>
                  <a:cubicBezTo>
                    <a:pt x="13286" y="19528"/>
                    <a:pt x="13375" y="19490"/>
                    <a:pt x="13375" y="19490"/>
                  </a:cubicBezTo>
                  <a:cubicBezTo>
                    <a:pt x="13616" y="18587"/>
                    <a:pt x="13591" y="17150"/>
                    <a:pt x="13502" y="15701"/>
                  </a:cubicBezTo>
                  <a:cubicBezTo>
                    <a:pt x="13413" y="13858"/>
                    <a:pt x="13223" y="11963"/>
                    <a:pt x="13387" y="11112"/>
                  </a:cubicBezTo>
                  <a:cubicBezTo>
                    <a:pt x="13680" y="9598"/>
                    <a:pt x="14952" y="7984"/>
                    <a:pt x="14545" y="5861"/>
                  </a:cubicBezTo>
                  <a:cubicBezTo>
                    <a:pt x="14265" y="4323"/>
                    <a:pt x="12434" y="1589"/>
                    <a:pt x="12434" y="1589"/>
                  </a:cubicBezTo>
                  <a:cubicBezTo>
                    <a:pt x="11430" y="801"/>
                    <a:pt x="9904" y="229"/>
                    <a:pt x="9904" y="229"/>
                  </a:cubicBezTo>
                  <a:lnTo>
                    <a:pt x="9904" y="229"/>
                  </a:lnTo>
                  <a:cubicBezTo>
                    <a:pt x="9904" y="229"/>
                    <a:pt x="9943" y="1640"/>
                    <a:pt x="10121" y="2504"/>
                  </a:cubicBezTo>
                  <a:cubicBezTo>
                    <a:pt x="10224" y="3015"/>
                    <a:pt x="9638" y="3324"/>
                    <a:pt x="8922" y="3324"/>
                  </a:cubicBezTo>
                  <a:cubicBezTo>
                    <a:pt x="8408" y="3324"/>
                    <a:pt x="7827" y="3165"/>
                    <a:pt x="7387" y="2809"/>
                  </a:cubicBezTo>
                  <a:cubicBezTo>
                    <a:pt x="6052" y="1704"/>
                    <a:pt x="4781" y="0"/>
                    <a:pt x="4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4967900" y="4061100"/>
              <a:ext cx="186900" cy="821650"/>
            </a:xfrm>
            <a:custGeom>
              <a:avLst/>
              <a:gdLst/>
              <a:ahLst/>
              <a:cxnLst/>
              <a:rect l="l" t="t" r="r" b="b"/>
              <a:pathLst>
                <a:path w="7476" h="32866" extrusionOk="0">
                  <a:moveTo>
                    <a:pt x="0" y="0"/>
                  </a:moveTo>
                  <a:lnTo>
                    <a:pt x="0" y="0"/>
                  </a:lnTo>
                  <a:cubicBezTo>
                    <a:pt x="64" y="166"/>
                    <a:pt x="2009" y="5150"/>
                    <a:pt x="2404" y="7693"/>
                  </a:cubicBezTo>
                  <a:cubicBezTo>
                    <a:pt x="2492" y="8328"/>
                    <a:pt x="2505" y="9473"/>
                    <a:pt x="2480" y="10846"/>
                  </a:cubicBezTo>
                  <a:cubicBezTo>
                    <a:pt x="2365" y="15053"/>
                    <a:pt x="3751" y="32866"/>
                    <a:pt x="3751" y="32866"/>
                  </a:cubicBezTo>
                  <a:lnTo>
                    <a:pt x="7476" y="31785"/>
                  </a:lnTo>
                  <a:cubicBezTo>
                    <a:pt x="7476" y="31785"/>
                    <a:pt x="4348" y="10185"/>
                    <a:pt x="4679" y="9993"/>
                  </a:cubicBezTo>
                  <a:cubicBezTo>
                    <a:pt x="5023" y="9803"/>
                    <a:pt x="5772" y="7146"/>
                    <a:pt x="5607" y="6218"/>
                  </a:cubicBezTo>
                  <a:cubicBezTo>
                    <a:pt x="5442" y="5289"/>
                    <a:pt x="3395" y="1921"/>
                    <a:pt x="3001" y="1552"/>
                  </a:cubicBezTo>
                  <a:cubicBezTo>
                    <a:pt x="2607" y="1196"/>
                    <a:pt x="0" y="1"/>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4967900" y="4061100"/>
              <a:ext cx="80750" cy="276550"/>
            </a:xfrm>
            <a:custGeom>
              <a:avLst/>
              <a:gdLst/>
              <a:ahLst/>
              <a:cxnLst/>
              <a:rect l="l" t="t" r="r" b="b"/>
              <a:pathLst>
                <a:path w="3230" h="11062" extrusionOk="0">
                  <a:moveTo>
                    <a:pt x="0" y="0"/>
                  </a:moveTo>
                  <a:cubicBezTo>
                    <a:pt x="64" y="166"/>
                    <a:pt x="2009" y="5150"/>
                    <a:pt x="2404" y="7693"/>
                  </a:cubicBezTo>
                  <a:cubicBezTo>
                    <a:pt x="2492" y="8328"/>
                    <a:pt x="2505" y="9473"/>
                    <a:pt x="2480" y="10846"/>
                  </a:cubicBezTo>
                  <a:lnTo>
                    <a:pt x="2543" y="11061"/>
                  </a:lnTo>
                  <a:lnTo>
                    <a:pt x="3229" y="3433"/>
                  </a:lnTo>
                  <a:lnTo>
                    <a:pt x="1704" y="2797"/>
                  </a:lnTo>
                  <a:lnTo>
                    <a:pt x="2353" y="2035"/>
                  </a:lnTo>
                  <a:lnTo>
                    <a:pt x="0" y="0"/>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4716800" y="4053175"/>
              <a:ext cx="274325" cy="829575"/>
            </a:xfrm>
            <a:custGeom>
              <a:avLst/>
              <a:gdLst/>
              <a:ahLst/>
              <a:cxnLst/>
              <a:rect l="l" t="t" r="r" b="b"/>
              <a:pathLst>
                <a:path w="10973" h="33183" extrusionOk="0">
                  <a:moveTo>
                    <a:pt x="5823" y="0"/>
                  </a:moveTo>
                  <a:cubicBezTo>
                    <a:pt x="5823" y="0"/>
                    <a:pt x="1361" y="1348"/>
                    <a:pt x="827" y="3292"/>
                  </a:cubicBezTo>
                  <a:cubicBezTo>
                    <a:pt x="0" y="4716"/>
                    <a:pt x="1005" y="9281"/>
                    <a:pt x="1704" y="12231"/>
                  </a:cubicBezTo>
                  <a:cubicBezTo>
                    <a:pt x="1958" y="13285"/>
                    <a:pt x="2175" y="14138"/>
                    <a:pt x="2251" y="14545"/>
                  </a:cubicBezTo>
                  <a:cubicBezTo>
                    <a:pt x="2531" y="16108"/>
                    <a:pt x="1056" y="32267"/>
                    <a:pt x="1056" y="32267"/>
                  </a:cubicBezTo>
                  <a:lnTo>
                    <a:pt x="9625" y="33183"/>
                  </a:lnTo>
                  <a:cubicBezTo>
                    <a:pt x="9625" y="33183"/>
                    <a:pt x="10973" y="16096"/>
                    <a:pt x="10298" y="11951"/>
                  </a:cubicBezTo>
                  <a:cubicBezTo>
                    <a:pt x="10019" y="10247"/>
                    <a:pt x="9778" y="8773"/>
                    <a:pt x="9637" y="8022"/>
                  </a:cubicBezTo>
                  <a:cubicBezTo>
                    <a:pt x="9154" y="5454"/>
                    <a:pt x="5823" y="0"/>
                    <a:pt x="5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4743200" y="4859850"/>
              <a:ext cx="32425" cy="3500"/>
            </a:xfrm>
            <a:custGeom>
              <a:avLst/>
              <a:gdLst/>
              <a:ahLst/>
              <a:cxnLst/>
              <a:rect l="l" t="t" r="r" b="b"/>
              <a:pathLst>
                <a:path w="1297" h="140" extrusionOk="0">
                  <a:moveTo>
                    <a:pt x="0" y="0"/>
                  </a:moveTo>
                  <a:lnTo>
                    <a:pt x="1297" y="140"/>
                  </a:lnTo>
                  <a:lnTo>
                    <a:pt x="1297" y="14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4775600" y="4863325"/>
              <a:ext cx="144650" cy="15275"/>
            </a:xfrm>
            <a:custGeom>
              <a:avLst/>
              <a:gdLst/>
              <a:ahLst/>
              <a:cxnLst/>
              <a:rect l="l" t="t" r="r" b="b"/>
              <a:pathLst>
                <a:path w="5786" h="611" extrusionOk="0">
                  <a:moveTo>
                    <a:pt x="1" y="1"/>
                  </a:moveTo>
                  <a:lnTo>
                    <a:pt x="1" y="1"/>
                  </a:lnTo>
                  <a:lnTo>
                    <a:pt x="5785" y="611"/>
                  </a:lnTo>
                  <a:lnTo>
                    <a:pt x="5785" y="611"/>
                  </a:lnTo>
                  <a:close/>
                </a:path>
              </a:pathLst>
            </a:custGeom>
            <a:solidFill>
              <a:srgbClr val="025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4743200" y="4312825"/>
              <a:ext cx="177050" cy="565775"/>
            </a:xfrm>
            <a:custGeom>
              <a:avLst/>
              <a:gdLst/>
              <a:ahLst/>
              <a:cxnLst/>
              <a:rect l="l" t="t" r="r" b="b"/>
              <a:pathLst>
                <a:path w="7082" h="22631" extrusionOk="0">
                  <a:moveTo>
                    <a:pt x="2721" y="1"/>
                  </a:moveTo>
                  <a:lnTo>
                    <a:pt x="2721" y="14"/>
                  </a:lnTo>
                  <a:cubicBezTo>
                    <a:pt x="2199" y="2913"/>
                    <a:pt x="2072" y="6294"/>
                    <a:pt x="2072" y="8875"/>
                  </a:cubicBezTo>
                  <a:lnTo>
                    <a:pt x="2072" y="9168"/>
                  </a:lnTo>
                  <a:lnTo>
                    <a:pt x="2950" y="9205"/>
                  </a:lnTo>
                  <a:cubicBezTo>
                    <a:pt x="3051" y="4323"/>
                    <a:pt x="2721" y="1"/>
                    <a:pt x="2721" y="1"/>
                  </a:cubicBezTo>
                  <a:close/>
                  <a:moveTo>
                    <a:pt x="419" y="16974"/>
                  </a:moveTo>
                  <a:cubicBezTo>
                    <a:pt x="204" y="19529"/>
                    <a:pt x="26" y="21538"/>
                    <a:pt x="0" y="21843"/>
                  </a:cubicBezTo>
                  <a:lnTo>
                    <a:pt x="0" y="21881"/>
                  </a:lnTo>
                  <a:lnTo>
                    <a:pt x="1297" y="22021"/>
                  </a:lnTo>
                  <a:lnTo>
                    <a:pt x="7081" y="22631"/>
                  </a:lnTo>
                  <a:cubicBezTo>
                    <a:pt x="5072" y="21538"/>
                    <a:pt x="3445" y="21220"/>
                    <a:pt x="2924" y="17698"/>
                  </a:cubicBezTo>
                  <a:cubicBezTo>
                    <a:pt x="2733" y="17660"/>
                    <a:pt x="2543" y="17520"/>
                    <a:pt x="2441" y="17291"/>
                  </a:cubicBezTo>
                  <a:lnTo>
                    <a:pt x="2416" y="17291"/>
                  </a:lnTo>
                  <a:cubicBezTo>
                    <a:pt x="2263" y="17291"/>
                    <a:pt x="979" y="17279"/>
                    <a:pt x="546" y="16974"/>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4838225" y="4053175"/>
              <a:ext cx="136050" cy="298775"/>
            </a:xfrm>
            <a:custGeom>
              <a:avLst/>
              <a:gdLst/>
              <a:ahLst/>
              <a:cxnLst/>
              <a:rect l="l" t="t" r="r" b="b"/>
              <a:pathLst>
                <a:path w="5442" h="11951" extrusionOk="0">
                  <a:moveTo>
                    <a:pt x="966" y="0"/>
                  </a:moveTo>
                  <a:lnTo>
                    <a:pt x="0" y="1983"/>
                  </a:lnTo>
                  <a:lnTo>
                    <a:pt x="1997" y="2873"/>
                  </a:lnTo>
                  <a:lnTo>
                    <a:pt x="712" y="4233"/>
                  </a:lnTo>
                  <a:lnTo>
                    <a:pt x="5441" y="11951"/>
                  </a:lnTo>
                  <a:cubicBezTo>
                    <a:pt x="5162" y="10247"/>
                    <a:pt x="4921" y="8773"/>
                    <a:pt x="4780" y="8022"/>
                  </a:cubicBezTo>
                  <a:cubicBezTo>
                    <a:pt x="4297" y="5454"/>
                    <a:pt x="966" y="0"/>
                    <a:pt x="966"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4672625" y="4541675"/>
              <a:ext cx="254600" cy="202500"/>
            </a:xfrm>
            <a:custGeom>
              <a:avLst/>
              <a:gdLst/>
              <a:ahLst/>
              <a:cxnLst/>
              <a:rect l="l" t="t" r="r" b="b"/>
              <a:pathLst>
                <a:path w="10184" h="8100" extrusionOk="0">
                  <a:moveTo>
                    <a:pt x="331" y="0"/>
                  </a:moveTo>
                  <a:lnTo>
                    <a:pt x="1" y="7679"/>
                  </a:lnTo>
                  <a:lnTo>
                    <a:pt x="9853" y="8100"/>
                  </a:lnTo>
                  <a:lnTo>
                    <a:pt x="10184" y="421"/>
                  </a:lnTo>
                  <a:lnTo>
                    <a:pt x="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4850625" y="4606850"/>
              <a:ext cx="55000" cy="55325"/>
            </a:xfrm>
            <a:custGeom>
              <a:avLst/>
              <a:gdLst/>
              <a:ahLst/>
              <a:cxnLst/>
              <a:rect l="l" t="t" r="r" b="b"/>
              <a:pathLst>
                <a:path w="2200" h="2213" extrusionOk="0">
                  <a:moveTo>
                    <a:pt x="1094" y="0"/>
                  </a:moveTo>
                  <a:cubicBezTo>
                    <a:pt x="484" y="0"/>
                    <a:pt x="0" y="496"/>
                    <a:pt x="0" y="1106"/>
                  </a:cubicBezTo>
                  <a:cubicBezTo>
                    <a:pt x="0" y="1716"/>
                    <a:pt x="484" y="2212"/>
                    <a:pt x="1094" y="2212"/>
                  </a:cubicBezTo>
                  <a:cubicBezTo>
                    <a:pt x="1704" y="2212"/>
                    <a:pt x="2199" y="1716"/>
                    <a:pt x="2199" y="1106"/>
                  </a:cubicBezTo>
                  <a:cubicBezTo>
                    <a:pt x="2199" y="496"/>
                    <a:pt x="1704" y="0"/>
                    <a:pt x="10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4730475" y="4641800"/>
              <a:ext cx="108400" cy="114100"/>
            </a:xfrm>
            <a:custGeom>
              <a:avLst/>
              <a:gdLst/>
              <a:ahLst/>
              <a:cxnLst/>
              <a:rect l="l" t="t" r="r" b="b"/>
              <a:pathLst>
                <a:path w="4336" h="4564" extrusionOk="0">
                  <a:moveTo>
                    <a:pt x="2072" y="1"/>
                  </a:moveTo>
                  <a:cubicBezTo>
                    <a:pt x="1984" y="52"/>
                    <a:pt x="140" y="293"/>
                    <a:pt x="140" y="293"/>
                  </a:cubicBezTo>
                  <a:cubicBezTo>
                    <a:pt x="1" y="1818"/>
                    <a:pt x="255" y="3064"/>
                    <a:pt x="979" y="3751"/>
                  </a:cubicBezTo>
                  <a:cubicBezTo>
                    <a:pt x="1289" y="4121"/>
                    <a:pt x="2749" y="4132"/>
                    <a:pt x="2932" y="4132"/>
                  </a:cubicBezTo>
                  <a:cubicBezTo>
                    <a:pt x="2944" y="4132"/>
                    <a:pt x="2950" y="4132"/>
                    <a:pt x="2950" y="4132"/>
                  </a:cubicBezTo>
                  <a:cubicBezTo>
                    <a:pt x="3076" y="4422"/>
                    <a:pt x="3354" y="4564"/>
                    <a:pt x="3576" y="4564"/>
                  </a:cubicBezTo>
                  <a:cubicBezTo>
                    <a:pt x="3734" y="4564"/>
                    <a:pt x="3864" y="4492"/>
                    <a:pt x="3891" y="4349"/>
                  </a:cubicBezTo>
                  <a:cubicBezTo>
                    <a:pt x="3954" y="4005"/>
                    <a:pt x="3052" y="1501"/>
                    <a:pt x="3052" y="1501"/>
                  </a:cubicBezTo>
                  <a:lnTo>
                    <a:pt x="3052" y="1501"/>
                  </a:lnTo>
                  <a:cubicBezTo>
                    <a:pt x="3341" y="1615"/>
                    <a:pt x="3687" y="1708"/>
                    <a:pt x="3946" y="1708"/>
                  </a:cubicBezTo>
                  <a:cubicBezTo>
                    <a:pt x="4175" y="1708"/>
                    <a:pt x="4335" y="1635"/>
                    <a:pt x="4323" y="1437"/>
                  </a:cubicBezTo>
                  <a:cubicBezTo>
                    <a:pt x="4285" y="1055"/>
                    <a:pt x="2378" y="115"/>
                    <a:pt x="2072"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4696800" y="4129000"/>
              <a:ext cx="134150" cy="523450"/>
            </a:xfrm>
            <a:custGeom>
              <a:avLst/>
              <a:gdLst/>
              <a:ahLst/>
              <a:cxnLst/>
              <a:rect l="l" t="t" r="r" b="b"/>
              <a:pathLst>
                <a:path w="5366" h="20938" extrusionOk="0">
                  <a:moveTo>
                    <a:pt x="2288" y="1"/>
                  </a:moveTo>
                  <a:cubicBezTo>
                    <a:pt x="1442" y="1"/>
                    <a:pt x="1436" y="1391"/>
                    <a:pt x="1436" y="1391"/>
                  </a:cubicBezTo>
                  <a:cubicBezTo>
                    <a:pt x="1436" y="1391"/>
                    <a:pt x="0" y="10469"/>
                    <a:pt x="1424" y="20869"/>
                  </a:cubicBezTo>
                  <a:cubicBezTo>
                    <a:pt x="1424" y="20869"/>
                    <a:pt x="1674" y="20937"/>
                    <a:pt x="2049" y="20937"/>
                  </a:cubicBezTo>
                  <a:cubicBezTo>
                    <a:pt x="2449" y="20937"/>
                    <a:pt x="2990" y="20859"/>
                    <a:pt x="3521" y="20538"/>
                  </a:cubicBezTo>
                  <a:cubicBezTo>
                    <a:pt x="3521" y="20538"/>
                    <a:pt x="3280" y="10837"/>
                    <a:pt x="4971" y="5256"/>
                  </a:cubicBezTo>
                  <a:cubicBezTo>
                    <a:pt x="5365" y="4061"/>
                    <a:pt x="5047" y="2587"/>
                    <a:pt x="4628" y="1773"/>
                  </a:cubicBezTo>
                  <a:cubicBezTo>
                    <a:pt x="3491" y="432"/>
                    <a:pt x="2759" y="1"/>
                    <a:pt x="2288" y="1"/>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4680900" y="4114200"/>
              <a:ext cx="148775" cy="538100"/>
            </a:xfrm>
            <a:custGeom>
              <a:avLst/>
              <a:gdLst/>
              <a:ahLst/>
              <a:cxnLst/>
              <a:rect l="l" t="t" r="r" b="b"/>
              <a:pathLst>
                <a:path w="5951" h="21524" extrusionOk="0">
                  <a:moveTo>
                    <a:pt x="3262" y="0"/>
                  </a:moveTo>
                  <a:cubicBezTo>
                    <a:pt x="2387" y="0"/>
                    <a:pt x="2047" y="1068"/>
                    <a:pt x="2047" y="1068"/>
                  </a:cubicBezTo>
                  <a:cubicBezTo>
                    <a:pt x="2047" y="1068"/>
                    <a:pt x="0" y="11124"/>
                    <a:pt x="1436" y="21524"/>
                  </a:cubicBezTo>
                  <a:cubicBezTo>
                    <a:pt x="1436" y="21524"/>
                    <a:pt x="1448" y="21524"/>
                    <a:pt x="1470" y="21524"/>
                  </a:cubicBezTo>
                  <a:cubicBezTo>
                    <a:pt x="1668" y="21524"/>
                    <a:pt x="2722" y="21513"/>
                    <a:pt x="3662" y="21295"/>
                  </a:cubicBezTo>
                  <a:cubicBezTo>
                    <a:pt x="4043" y="21219"/>
                    <a:pt x="4399" y="21092"/>
                    <a:pt x="4666" y="20927"/>
                  </a:cubicBezTo>
                  <a:cubicBezTo>
                    <a:pt x="4666" y="20927"/>
                    <a:pt x="4055" y="11226"/>
                    <a:pt x="5759" y="5645"/>
                  </a:cubicBezTo>
                  <a:cubicBezTo>
                    <a:pt x="5937" y="5086"/>
                    <a:pt x="5950" y="4297"/>
                    <a:pt x="5861" y="3535"/>
                  </a:cubicBezTo>
                  <a:cubicBezTo>
                    <a:pt x="5759" y="2682"/>
                    <a:pt x="5543" y="1856"/>
                    <a:pt x="5315" y="1436"/>
                  </a:cubicBezTo>
                  <a:cubicBezTo>
                    <a:pt x="4433" y="347"/>
                    <a:pt x="3761" y="0"/>
                    <a:pt x="32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4824875" y="4202550"/>
              <a:ext cx="7325" cy="52775"/>
            </a:xfrm>
            <a:custGeom>
              <a:avLst/>
              <a:gdLst/>
              <a:ahLst/>
              <a:cxnLst/>
              <a:rect l="l" t="t" r="r" b="b"/>
              <a:pathLst>
                <a:path w="293" h="2111" extrusionOk="0">
                  <a:moveTo>
                    <a:pt x="102" y="1"/>
                  </a:moveTo>
                  <a:lnTo>
                    <a:pt x="102" y="1"/>
                  </a:lnTo>
                  <a:cubicBezTo>
                    <a:pt x="191" y="763"/>
                    <a:pt x="178" y="1552"/>
                    <a:pt x="0" y="2111"/>
                  </a:cubicBezTo>
                  <a:cubicBezTo>
                    <a:pt x="293" y="1196"/>
                    <a:pt x="293" y="598"/>
                    <a:pt x="102" y="1"/>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4770825" y="4188575"/>
              <a:ext cx="58850" cy="458000"/>
            </a:xfrm>
            <a:custGeom>
              <a:avLst/>
              <a:gdLst/>
              <a:ahLst/>
              <a:cxnLst/>
              <a:rect l="l" t="t" r="r" b="b"/>
              <a:pathLst>
                <a:path w="2354" h="18320" extrusionOk="0">
                  <a:moveTo>
                    <a:pt x="2023" y="0"/>
                  </a:moveTo>
                  <a:cubicBezTo>
                    <a:pt x="1946" y="2250"/>
                    <a:pt x="1412" y="2289"/>
                    <a:pt x="1170" y="3547"/>
                  </a:cubicBezTo>
                  <a:cubicBezTo>
                    <a:pt x="433" y="7361"/>
                    <a:pt x="1" y="8480"/>
                    <a:pt x="65" y="18320"/>
                  </a:cubicBezTo>
                  <a:cubicBezTo>
                    <a:pt x="446" y="18244"/>
                    <a:pt x="802" y="18117"/>
                    <a:pt x="1069" y="17952"/>
                  </a:cubicBezTo>
                  <a:cubicBezTo>
                    <a:pt x="1069" y="17952"/>
                    <a:pt x="967" y="16235"/>
                    <a:pt x="967" y="13845"/>
                  </a:cubicBezTo>
                  <a:cubicBezTo>
                    <a:pt x="967" y="10527"/>
                    <a:pt x="1170" y="5899"/>
                    <a:pt x="2162" y="2670"/>
                  </a:cubicBezTo>
                  <a:cubicBezTo>
                    <a:pt x="2340" y="2111"/>
                    <a:pt x="2353" y="1322"/>
                    <a:pt x="2264" y="560"/>
                  </a:cubicBezTo>
                  <a:cubicBezTo>
                    <a:pt x="2201" y="368"/>
                    <a:pt x="2111" y="190"/>
                    <a:pt x="2023"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4863000" y="4619225"/>
              <a:ext cx="30225" cy="30225"/>
            </a:xfrm>
            <a:custGeom>
              <a:avLst/>
              <a:gdLst/>
              <a:ahLst/>
              <a:cxnLst/>
              <a:rect l="l" t="t" r="r" b="b"/>
              <a:pathLst>
                <a:path w="1209" h="1209" extrusionOk="0">
                  <a:moveTo>
                    <a:pt x="433" y="1"/>
                  </a:moveTo>
                  <a:lnTo>
                    <a:pt x="408" y="407"/>
                  </a:lnTo>
                  <a:lnTo>
                    <a:pt x="14" y="382"/>
                  </a:lnTo>
                  <a:lnTo>
                    <a:pt x="1" y="777"/>
                  </a:lnTo>
                  <a:lnTo>
                    <a:pt x="395" y="802"/>
                  </a:lnTo>
                  <a:lnTo>
                    <a:pt x="382" y="1196"/>
                  </a:lnTo>
                  <a:lnTo>
                    <a:pt x="777" y="1209"/>
                  </a:lnTo>
                  <a:lnTo>
                    <a:pt x="789" y="814"/>
                  </a:lnTo>
                  <a:lnTo>
                    <a:pt x="1184" y="827"/>
                  </a:lnTo>
                  <a:lnTo>
                    <a:pt x="1209" y="433"/>
                  </a:lnTo>
                  <a:lnTo>
                    <a:pt x="814" y="421"/>
                  </a:lnTo>
                  <a:lnTo>
                    <a:pt x="828" y="26"/>
                  </a:lnTo>
                  <a:lnTo>
                    <a:pt x="4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4831225" y="3774425"/>
              <a:ext cx="196150" cy="260950"/>
            </a:xfrm>
            <a:custGeom>
              <a:avLst/>
              <a:gdLst/>
              <a:ahLst/>
              <a:cxnLst/>
              <a:rect l="l" t="t" r="r" b="b"/>
              <a:pathLst>
                <a:path w="7846" h="10438" extrusionOk="0">
                  <a:moveTo>
                    <a:pt x="3526" y="0"/>
                  </a:moveTo>
                  <a:cubicBezTo>
                    <a:pt x="3411" y="0"/>
                    <a:pt x="3295" y="8"/>
                    <a:pt x="3179" y="25"/>
                  </a:cubicBezTo>
                  <a:cubicBezTo>
                    <a:pt x="1246" y="305"/>
                    <a:pt x="0" y="2848"/>
                    <a:pt x="420" y="5721"/>
                  </a:cubicBezTo>
                  <a:cubicBezTo>
                    <a:pt x="803" y="8422"/>
                    <a:pt x="2511" y="10438"/>
                    <a:pt x="4319" y="10438"/>
                  </a:cubicBezTo>
                  <a:cubicBezTo>
                    <a:pt x="4435" y="10438"/>
                    <a:pt x="4551" y="10430"/>
                    <a:pt x="4667" y="10413"/>
                  </a:cubicBezTo>
                  <a:cubicBezTo>
                    <a:pt x="6611" y="10145"/>
                    <a:pt x="7845" y="7590"/>
                    <a:pt x="7425" y="4717"/>
                  </a:cubicBezTo>
                  <a:cubicBezTo>
                    <a:pt x="7043" y="2016"/>
                    <a:pt x="5335" y="0"/>
                    <a:pt x="3526" y="0"/>
                  </a:cubicBezTo>
                  <a:close/>
                </a:path>
              </a:pathLst>
            </a:custGeom>
            <a:solidFill>
              <a:srgbClr val="F4B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4998725" y="3936250"/>
              <a:ext cx="16575" cy="5950"/>
            </a:xfrm>
            <a:custGeom>
              <a:avLst/>
              <a:gdLst/>
              <a:ahLst/>
              <a:cxnLst/>
              <a:rect l="l" t="t" r="r" b="b"/>
              <a:pathLst>
                <a:path w="663" h="238" extrusionOk="0">
                  <a:moveTo>
                    <a:pt x="449" y="1"/>
                  </a:moveTo>
                  <a:cubicBezTo>
                    <a:pt x="408" y="1"/>
                    <a:pt x="364" y="4"/>
                    <a:pt x="318" y="11"/>
                  </a:cubicBezTo>
                  <a:cubicBezTo>
                    <a:pt x="140" y="36"/>
                    <a:pt x="1" y="112"/>
                    <a:pt x="13" y="163"/>
                  </a:cubicBezTo>
                  <a:cubicBezTo>
                    <a:pt x="13" y="211"/>
                    <a:pt x="97" y="237"/>
                    <a:pt x="213" y="237"/>
                  </a:cubicBezTo>
                  <a:cubicBezTo>
                    <a:pt x="254" y="237"/>
                    <a:pt x="298" y="234"/>
                    <a:pt x="344" y="227"/>
                  </a:cubicBezTo>
                  <a:cubicBezTo>
                    <a:pt x="522" y="202"/>
                    <a:pt x="662" y="126"/>
                    <a:pt x="649" y="75"/>
                  </a:cubicBezTo>
                  <a:cubicBezTo>
                    <a:pt x="649" y="27"/>
                    <a:pt x="565" y="1"/>
                    <a:pt x="449"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4998100" y="3947400"/>
              <a:ext cx="16550" cy="5900"/>
            </a:xfrm>
            <a:custGeom>
              <a:avLst/>
              <a:gdLst/>
              <a:ahLst/>
              <a:cxnLst/>
              <a:rect l="l" t="t" r="r" b="b"/>
              <a:pathLst>
                <a:path w="662" h="236" extrusionOk="0">
                  <a:moveTo>
                    <a:pt x="212" y="0"/>
                  </a:moveTo>
                  <a:cubicBezTo>
                    <a:pt x="96" y="0"/>
                    <a:pt x="10" y="27"/>
                    <a:pt x="1" y="73"/>
                  </a:cubicBezTo>
                  <a:cubicBezTo>
                    <a:pt x="1" y="137"/>
                    <a:pt x="140" y="200"/>
                    <a:pt x="318" y="226"/>
                  </a:cubicBezTo>
                  <a:cubicBezTo>
                    <a:pt x="364" y="232"/>
                    <a:pt x="408" y="236"/>
                    <a:pt x="449" y="236"/>
                  </a:cubicBezTo>
                  <a:cubicBezTo>
                    <a:pt x="565" y="236"/>
                    <a:pt x="648" y="210"/>
                    <a:pt x="648" y="163"/>
                  </a:cubicBezTo>
                  <a:cubicBezTo>
                    <a:pt x="662" y="99"/>
                    <a:pt x="521" y="36"/>
                    <a:pt x="343" y="10"/>
                  </a:cubicBezTo>
                  <a:cubicBezTo>
                    <a:pt x="297" y="4"/>
                    <a:pt x="253" y="0"/>
                    <a:pt x="212"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4868100" y="3948350"/>
              <a:ext cx="16875" cy="5925"/>
            </a:xfrm>
            <a:custGeom>
              <a:avLst/>
              <a:gdLst/>
              <a:ahLst/>
              <a:cxnLst/>
              <a:rect l="l" t="t" r="r" b="b"/>
              <a:pathLst>
                <a:path w="675" h="237" extrusionOk="0">
                  <a:moveTo>
                    <a:pt x="449" y="0"/>
                  </a:moveTo>
                  <a:cubicBezTo>
                    <a:pt x="409" y="0"/>
                    <a:pt x="364" y="3"/>
                    <a:pt x="318" y="10"/>
                  </a:cubicBezTo>
                  <a:cubicBezTo>
                    <a:pt x="140" y="35"/>
                    <a:pt x="0" y="112"/>
                    <a:pt x="13" y="162"/>
                  </a:cubicBezTo>
                  <a:cubicBezTo>
                    <a:pt x="22" y="210"/>
                    <a:pt x="109" y="236"/>
                    <a:pt x="225" y="236"/>
                  </a:cubicBezTo>
                  <a:cubicBezTo>
                    <a:pt x="266" y="236"/>
                    <a:pt x="310" y="233"/>
                    <a:pt x="356" y="226"/>
                  </a:cubicBezTo>
                  <a:cubicBezTo>
                    <a:pt x="534" y="201"/>
                    <a:pt x="674" y="125"/>
                    <a:pt x="661" y="74"/>
                  </a:cubicBezTo>
                  <a:cubicBezTo>
                    <a:pt x="652" y="26"/>
                    <a:pt x="566" y="0"/>
                    <a:pt x="449"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4868725" y="3937225"/>
              <a:ext cx="16875" cy="5900"/>
            </a:xfrm>
            <a:custGeom>
              <a:avLst/>
              <a:gdLst/>
              <a:ahLst/>
              <a:cxnLst/>
              <a:rect l="l" t="t" r="r" b="b"/>
              <a:pathLst>
                <a:path w="675" h="236" extrusionOk="0">
                  <a:moveTo>
                    <a:pt x="225" y="1"/>
                  </a:moveTo>
                  <a:cubicBezTo>
                    <a:pt x="109" y="1"/>
                    <a:pt x="23" y="27"/>
                    <a:pt x="14" y="73"/>
                  </a:cubicBezTo>
                  <a:cubicBezTo>
                    <a:pt x="1" y="138"/>
                    <a:pt x="141" y="201"/>
                    <a:pt x="319" y="226"/>
                  </a:cubicBezTo>
                  <a:cubicBezTo>
                    <a:pt x="368" y="233"/>
                    <a:pt x="414" y="236"/>
                    <a:pt x="455" y="236"/>
                  </a:cubicBezTo>
                  <a:cubicBezTo>
                    <a:pt x="573" y="236"/>
                    <a:pt x="653" y="210"/>
                    <a:pt x="662" y="163"/>
                  </a:cubicBezTo>
                  <a:cubicBezTo>
                    <a:pt x="675" y="99"/>
                    <a:pt x="535" y="36"/>
                    <a:pt x="357" y="10"/>
                  </a:cubicBezTo>
                  <a:cubicBezTo>
                    <a:pt x="310" y="4"/>
                    <a:pt x="266" y="1"/>
                    <a:pt x="225"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4936450" y="3911275"/>
              <a:ext cx="23525" cy="53275"/>
            </a:xfrm>
            <a:custGeom>
              <a:avLst/>
              <a:gdLst/>
              <a:ahLst/>
              <a:cxnLst/>
              <a:rect l="l" t="t" r="r" b="b"/>
              <a:pathLst>
                <a:path w="941" h="2131" extrusionOk="0">
                  <a:moveTo>
                    <a:pt x="631" y="1"/>
                  </a:moveTo>
                  <a:cubicBezTo>
                    <a:pt x="624" y="1"/>
                    <a:pt x="617" y="3"/>
                    <a:pt x="610" y="6"/>
                  </a:cubicBezTo>
                  <a:cubicBezTo>
                    <a:pt x="572" y="18"/>
                    <a:pt x="559" y="57"/>
                    <a:pt x="572" y="82"/>
                  </a:cubicBezTo>
                  <a:cubicBezTo>
                    <a:pt x="572" y="94"/>
                    <a:pt x="763" y="577"/>
                    <a:pt x="801" y="1467"/>
                  </a:cubicBezTo>
                  <a:cubicBezTo>
                    <a:pt x="814" y="1837"/>
                    <a:pt x="712" y="1989"/>
                    <a:pt x="623" y="2015"/>
                  </a:cubicBezTo>
                  <a:cubicBezTo>
                    <a:pt x="616" y="2016"/>
                    <a:pt x="608" y="2017"/>
                    <a:pt x="601" y="2017"/>
                  </a:cubicBezTo>
                  <a:cubicBezTo>
                    <a:pt x="460" y="2017"/>
                    <a:pt x="248" y="1791"/>
                    <a:pt x="127" y="1404"/>
                  </a:cubicBezTo>
                  <a:cubicBezTo>
                    <a:pt x="116" y="1383"/>
                    <a:pt x="89" y="1363"/>
                    <a:pt x="65" y="1363"/>
                  </a:cubicBezTo>
                  <a:cubicBezTo>
                    <a:pt x="60" y="1363"/>
                    <a:pt x="55" y="1364"/>
                    <a:pt x="51" y="1366"/>
                  </a:cubicBezTo>
                  <a:cubicBezTo>
                    <a:pt x="12" y="1379"/>
                    <a:pt x="0" y="1417"/>
                    <a:pt x="0" y="1442"/>
                  </a:cubicBezTo>
                  <a:cubicBezTo>
                    <a:pt x="134" y="1856"/>
                    <a:pt x="372" y="2130"/>
                    <a:pt x="593" y="2130"/>
                  </a:cubicBezTo>
                  <a:cubicBezTo>
                    <a:pt x="603" y="2130"/>
                    <a:pt x="613" y="2130"/>
                    <a:pt x="623" y="2129"/>
                  </a:cubicBezTo>
                  <a:lnTo>
                    <a:pt x="648" y="2129"/>
                  </a:lnTo>
                  <a:cubicBezTo>
                    <a:pt x="737" y="2116"/>
                    <a:pt x="941" y="2015"/>
                    <a:pt x="928" y="1467"/>
                  </a:cubicBezTo>
                  <a:cubicBezTo>
                    <a:pt x="877" y="552"/>
                    <a:pt x="699" y="57"/>
                    <a:pt x="687" y="43"/>
                  </a:cubicBezTo>
                  <a:cubicBezTo>
                    <a:pt x="677" y="15"/>
                    <a:pt x="653" y="1"/>
                    <a:pt x="63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4913225" y="3966900"/>
              <a:ext cx="61375" cy="20300"/>
            </a:xfrm>
            <a:custGeom>
              <a:avLst/>
              <a:gdLst/>
              <a:ahLst/>
              <a:cxnLst/>
              <a:rect l="l" t="t" r="r" b="b"/>
              <a:pathLst>
                <a:path w="2455" h="812" extrusionOk="0">
                  <a:moveTo>
                    <a:pt x="2402" y="0"/>
                  </a:moveTo>
                  <a:cubicBezTo>
                    <a:pt x="2385" y="0"/>
                    <a:pt x="2362" y="12"/>
                    <a:pt x="2353" y="31"/>
                  </a:cubicBezTo>
                  <a:cubicBezTo>
                    <a:pt x="2353" y="31"/>
                    <a:pt x="1946" y="641"/>
                    <a:pt x="1221" y="705"/>
                  </a:cubicBezTo>
                  <a:cubicBezTo>
                    <a:pt x="1181" y="708"/>
                    <a:pt x="1143" y="710"/>
                    <a:pt x="1105" y="710"/>
                  </a:cubicBezTo>
                  <a:cubicBezTo>
                    <a:pt x="455" y="710"/>
                    <a:pt x="102" y="222"/>
                    <a:pt x="102" y="222"/>
                  </a:cubicBezTo>
                  <a:cubicBezTo>
                    <a:pt x="87" y="207"/>
                    <a:pt x="72" y="201"/>
                    <a:pt x="57" y="201"/>
                  </a:cubicBezTo>
                  <a:cubicBezTo>
                    <a:pt x="47" y="201"/>
                    <a:pt x="36" y="204"/>
                    <a:pt x="26" y="209"/>
                  </a:cubicBezTo>
                  <a:cubicBezTo>
                    <a:pt x="0" y="222"/>
                    <a:pt x="0" y="260"/>
                    <a:pt x="14" y="285"/>
                  </a:cubicBezTo>
                  <a:cubicBezTo>
                    <a:pt x="25" y="309"/>
                    <a:pt x="402" y="812"/>
                    <a:pt x="1100" y="812"/>
                  </a:cubicBezTo>
                  <a:cubicBezTo>
                    <a:pt x="1139" y="812"/>
                    <a:pt x="1180" y="810"/>
                    <a:pt x="1221" y="807"/>
                  </a:cubicBezTo>
                  <a:cubicBezTo>
                    <a:pt x="1997" y="743"/>
                    <a:pt x="2416" y="107"/>
                    <a:pt x="2441" y="82"/>
                  </a:cubicBezTo>
                  <a:cubicBezTo>
                    <a:pt x="2455" y="56"/>
                    <a:pt x="2441" y="31"/>
                    <a:pt x="2416" y="5"/>
                  </a:cubicBezTo>
                  <a:cubicBezTo>
                    <a:pt x="2413" y="2"/>
                    <a:pt x="2408" y="0"/>
                    <a:pt x="2402"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4874450" y="3869500"/>
              <a:ext cx="49925" cy="25725"/>
            </a:xfrm>
            <a:custGeom>
              <a:avLst/>
              <a:gdLst/>
              <a:ahLst/>
              <a:cxnLst/>
              <a:rect l="l" t="t" r="r" b="b"/>
              <a:pathLst>
                <a:path w="1997" h="1029" extrusionOk="0">
                  <a:moveTo>
                    <a:pt x="1204" y="1"/>
                  </a:moveTo>
                  <a:cubicBezTo>
                    <a:pt x="1036" y="1"/>
                    <a:pt x="876" y="29"/>
                    <a:pt x="726" y="87"/>
                  </a:cubicBezTo>
                  <a:cubicBezTo>
                    <a:pt x="204" y="291"/>
                    <a:pt x="0" y="990"/>
                    <a:pt x="115" y="1028"/>
                  </a:cubicBezTo>
                  <a:cubicBezTo>
                    <a:pt x="116" y="1028"/>
                    <a:pt x="116" y="1028"/>
                    <a:pt x="116" y="1028"/>
                  </a:cubicBezTo>
                  <a:cubicBezTo>
                    <a:pt x="139" y="1028"/>
                    <a:pt x="539" y="568"/>
                    <a:pt x="890" y="431"/>
                  </a:cubicBezTo>
                  <a:cubicBezTo>
                    <a:pt x="990" y="392"/>
                    <a:pt x="1098" y="372"/>
                    <a:pt x="1213" y="372"/>
                  </a:cubicBezTo>
                  <a:cubicBezTo>
                    <a:pt x="1360" y="372"/>
                    <a:pt x="1520" y="404"/>
                    <a:pt x="1692" y="469"/>
                  </a:cubicBezTo>
                  <a:cubicBezTo>
                    <a:pt x="1718" y="478"/>
                    <a:pt x="1746" y="483"/>
                    <a:pt x="1773" y="483"/>
                  </a:cubicBezTo>
                  <a:cubicBezTo>
                    <a:pt x="1853" y="483"/>
                    <a:pt x="1930" y="443"/>
                    <a:pt x="1958" y="367"/>
                  </a:cubicBezTo>
                  <a:cubicBezTo>
                    <a:pt x="1997" y="278"/>
                    <a:pt x="1946" y="163"/>
                    <a:pt x="1844" y="126"/>
                  </a:cubicBezTo>
                  <a:cubicBezTo>
                    <a:pt x="1622" y="42"/>
                    <a:pt x="1407" y="1"/>
                    <a:pt x="1204"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4966625" y="3871250"/>
              <a:ext cx="47400" cy="22400"/>
            </a:xfrm>
            <a:custGeom>
              <a:avLst/>
              <a:gdLst/>
              <a:ahLst/>
              <a:cxnLst/>
              <a:rect l="l" t="t" r="r" b="b"/>
              <a:pathLst>
                <a:path w="1896" h="896" extrusionOk="0">
                  <a:moveTo>
                    <a:pt x="817" y="1"/>
                  </a:moveTo>
                  <a:cubicBezTo>
                    <a:pt x="594" y="1"/>
                    <a:pt x="364" y="69"/>
                    <a:pt x="127" y="208"/>
                  </a:cubicBezTo>
                  <a:cubicBezTo>
                    <a:pt x="39" y="259"/>
                    <a:pt x="0" y="373"/>
                    <a:pt x="51" y="463"/>
                  </a:cubicBezTo>
                  <a:cubicBezTo>
                    <a:pt x="85" y="521"/>
                    <a:pt x="146" y="552"/>
                    <a:pt x="209" y="552"/>
                  </a:cubicBezTo>
                  <a:cubicBezTo>
                    <a:pt x="242" y="552"/>
                    <a:pt x="275" y="543"/>
                    <a:pt x="305" y="526"/>
                  </a:cubicBezTo>
                  <a:cubicBezTo>
                    <a:pt x="487" y="426"/>
                    <a:pt x="662" y="372"/>
                    <a:pt x="826" y="372"/>
                  </a:cubicBezTo>
                  <a:cubicBezTo>
                    <a:pt x="892" y="372"/>
                    <a:pt x="956" y="381"/>
                    <a:pt x="1017" y="399"/>
                  </a:cubicBezTo>
                  <a:cubicBezTo>
                    <a:pt x="1356" y="487"/>
                    <a:pt x="1781" y="895"/>
                    <a:pt x="1805" y="895"/>
                  </a:cubicBezTo>
                  <a:cubicBezTo>
                    <a:pt x="1805" y="895"/>
                    <a:pt x="1806" y="895"/>
                    <a:pt x="1806" y="895"/>
                  </a:cubicBezTo>
                  <a:cubicBezTo>
                    <a:pt x="1895" y="844"/>
                    <a:pt x="1615" y="183"/>
                    <a:pt x="1119" y="43"/>
                  </a:cubicBezTo>
                  <a:cubicBezTo>
                    <a:pt x="1020" y="15"/>
                    <a:pt x="919" y="1"/>
                    <a:pt x="817"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4971400" y="3900600"/>
              <a:ext cx="22275" cy="34675"/>
            </a:xfrm>
            <a:custGeom>
              <a:avLst/>
              <a:gdLst/>
              <a:ahLst/>
              <a:cxnLst/>
              <a:rect l="l" t="t" r="r" b="b"/>
              <a:pathLst>
                <a:path w="891" h="1387" extrusionOk="0">
                  <a:moveTo>
                    <a:pt x="255" y="1"/>
                  </a:moveTo>
                  <a:cubicBezTo>
                    <a:pt x="128" y="13"/>
                    <a:pt x="1" y="306"/>
                    <a:pt x="26" y="699"/>
                  </a:cubicBezTo>
                  <a:cubicBezTo>
                    <a:pt x="51" y="1086"/>
                    <a:pt x="173" y="1386"/>
                    <a:pt x="298" y="1386"/>
                  </a:cubicBezTo>
                  <a:cubicBezTo>
                    <a:pt x="300" y="1386"/>
                    <a:pt x="303" y="1386"/>
                    <a:pt x="306" y="1386"/>
                  </a:cubicBezTo>
                  <a:cubicBezTo>
                    <a:pt x="433" y="1360"/>
                    <a:pt x="521" y="1030"/>
                    <a:pt x="496" y="636"/>
                  </a:cubicBezTo>
                  <a:cubicBezTo>
                    <a:pt x="484" y="433"/>
                    <a:pt x="484" y="306"/>
                    <a:pt x="433" y="179"/>
                  </a:cubicBezTo>
                  <a:cubicBezTo>
                    <a:pt x="776" y="153"/>
                    <a:pt x="891" y="13"/>
                    <a:pt x="891" y="13"/>
                  </a:cubicBezTo>
                  <a:lnTo>
                    <a:pt x="255"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4892575" y="3899975"/>
              <a:ext cx="23550" cy="34650"/>
            </a:xfrm>
            <a:custGeom>
              <a:avLst/>
              <a:gdLst/>
              <a:ahLst/>
              <a:cxnLst/>
              <a:rect l="l" t="t" r="r" b="b"/>
              <a:pathLst>
                <a:path w="942" h="1386" extrusionOk="0">
                  <a:moveTo>
                    <a:pt x="687" y="0"/>
                  </a:moveTo>
                  <a:lnTo>
                    <a:pt x="1" y="63"/>
                  </a:lnTo>
                  <a:cubicBezTo>
                    <a:pt x="1" y="63"/>
                    <a:pt x="102" y="204"/>
                    <a:pt x="509" y="216"/>
                  </a:cubicBezTo>
                  <a:cubicBezTo>
                    <a:pt x="458" y="343"/>
                    <a:pt x="433" y="521"/>
                    <a:pt x="433" y="712"/>
                  </a:cubicBezTo>
                  <a:cubicBezTo>
                    <a:pt x="420" y="1086"/>
                    <a:pt x="530" y="1386"/>
                    <a:pt x="665" y="1386"/>
                  </a:cubicBezTo>
                  <a:cubicBezTo>
                    <a:pt x="668" y="1386"/>
                    <a:pt x="671" y="1386"/>
                    <a:pt x="674" y="1385"/>
                  </a:cubicBezTo>
                  <a:cubicBezTo>
                    <a:pt x="814" y="1385"/>
                    <a:pt x="928" y="1068"/>
                    <a:pt x="941" y="687"/>
                  </a:cubicBezTo>
                  <a:cubicBezTo>
                    <a:pt x="941" y="305"/>
                    <a:pt x="826" y="0"/>
                    <a:pt x="687"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4954875" y="3890275"/>
              <a:ext cx="70575" cy="58675"/>
            </a:xfrm>
            <a:custGeom>
              <a:avLst/>
              <a:gdLst/>
              <a:ahLst/>
              <a:cxnLst/>
              <a:rect l="l" t="t" r="r" b="b"/>
              <a:pathLst>
                <a:path w="2823" h="2347" extrusionOk="0">
                  <a:moveTo>
                    <a:pt x="1341" y="244"/>
                  </a:moveTo>
                  <a:cubicBezTo>
                    <a:pt x="1927" y="244"/>
                    <a:pt x="2383" y="375"/>
                    <a:pt x="2569" y="439"/>
                  </a:cubicBezTo>
                  <a:cubicBezTo>
                    <a:pt x="2479" y="820"/>
                    <a:pt x="2098" y="2104"/>
                    <a:pt x="1246" y="2104"/>
                  </a:cubicBezTo>
                  <a:cubicBezTo>
                    <a:pt x="407" y="2092"/>
                    <a:pt x="255" y="782"/>
                    <a:pt x="216" y="414"/>
                  </a:cubicBezTo>
                  <a:cubicBezTo>
                    <a:pt x="617" y="288"/>
                    <a:pt x="1001" y="244"/>
                    <a:pt x="1341" y="244"/>
                  </a:cubicBezTo>
                  <a:close/>
                  <a:moveTo>
                    <a:pt x="1338" y="0"/>
                  </a:moveTo>
                  <a:cubicBezTo>
                    <a:pt x="963" y="0"/>
                    <a:pt x="537" y="50"/>
                    <a:pt x="89" y="197"/>
                  </a:cubicBezTo>
                  <a:lnTo>
                    <a:pt x="0" y="236"/>
                  </a:lnTo>
                  <a:lnTo>
                    <a:pt x="13" y="324"/>
                  </a:lnTo>
                  <a:cubicBezTo>
                    <a:pt x="26" y="1024"/>
                    <a:pt x="318" y="2333"/>
                    <a:pt x="1246" y="2346"/>
                  </a:cubicBezTo>
                  <a:cubicBezTo>
                    <a:pt x="1323" y="2346"/>
                    <a:pt x="1386" y="2333"/>
                    <a:pt x="1450" y="2321"/>
                  </a:cubicBezTo>
                  <a:cubicBezTo>
                    <a:pt x="2454" y="2129"/>
                    <a:pt x="2784" y="451"/>
                    <a:pt x="2797" y="375"/>
                  </a:cubicBezTo>
                  <a:lnTo>
                    <a:pt x="2823" y="273"/>
                  </a:lnTo>
                  <a:lnTo>
                    <a:pt x="2733" y="236"/>
                  </a:lnTo>
                  <a:cubicBezTo>
                    <a:pt x="2699" y="227"/>
                    <a:pt x="2135" y="0"/>
                    <a:pt x="1338"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4866825" y="3889250"/>
              <a:ext cx="75025" cy="62225"/>
            </a:xfrm>
            <a:custGeom>
              <a:avLst/>
              <a:gdLst/>
              <a:ahLst/>
              <a:cxnLst/>
              <a:rect l="l" t="t" r="r" b="b"/>
              <a:pathLst>
                <a:path w="3001" h="2489" extrusionOk="0">
                  <a:moveTo>
                    <a:pt x="1473" y="245"/>
                  </a:moveTo>
                  <a:cubicBezTo>
                    <a:pt x="1863" y="245"/>
                    <a:pt x="2313" y="297"/>
                    <a:pt x="2785" y="455"/>
                  </a:cubicBezTo>
                  <a:cubicBezTo>
                    <a:pt x="2747" y="834"/>
                    <a:pt x="2545" y="2247"/>
                    <a:pt x="1653" y="2247"/>
                  </a:cubicBezTo>
                  <a:cubicBezTo>
                    <a:pt x="1649" y="2247"/>
                    <a:pt x="1645" y="2247"/>
                    <a:pt x="1641" y="2247"/>
                  </a:cubicBezTo>
                  <a:cubicBezTo>
                    <a:pt x="725" y="2221"/>
                    <a:pt x="344" y="823"/>
                    <a:pt x="242" y="416"/>
                  </a:cubicBezTo>
                  <a:cubicBezTo>
                    <a:pt x="433" y="363"/>
                    <a:pt x="885" y="245"/>
                    <a:pt x="1473" y="245"/>
                  </a:cubicBezTo>
                  <a:close/>
                  <a:moveTo>
                    <a:pt x="1462" y="0"/>
                  </a:moveTo>
                  <a:cubicBezTo>
                    <a:pt x="675" y="0"/>
                    <a:pt x="123" y="205"/>
                    <a:pt x="90" y="213"/>
                  </a:cubicBezTo>
                  <a:lnTo>
                    <a:pt x="0" y="251"/>
                  </a:lnTo>
                  <a:lnTo>
                    <a:pt x="26" y="353"/>
                  </a:lnTo>
                  <a:cubicBezTo>
                    <a:pt x="39" y="441"/>
                    <a:pt x="407" y="2463"/>
                    <a:pt x="1641" y="2489"/>
                  </a:cubicBezTo>
                  <a:cubicBezTo>
                    <a:pt x="1704" y="2489"/>
                    <a:pt x="1780" y="2476"/>
                    <a:pt x="1844" y="2463"/>
                  </a:cubicBezTo>
                  <a:cubicBezTo>
                    <a:pt x="2683" y="2311"/>
                    <a:pt x="2963" y="1052"/>
                    <a:pt x="2988" y="365"/>
                  </a:cubicBezTo>
                  <a:lnTo>
                    <a:pt x="3001" y="277"/>
                  </a:lnTo>
                  <a:lnTo>
                    <a:pt x="2924" y="251"/>
                  </a:lnTo>
                  <a:cubicBezTo>
                    <a:pt x="2397" y="62"/>
                    <a:pt x="1894" y="0"/>
                    <a:pt x="1462"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4936100" y="3904875"/>
              <a:ext cx="25150" cy="10050"/>
            </a:xfrm>
            <a:custGeom>
              <a:avLst/>
              <a:gdLst/>
              <a:ahLst/>
              <a:cxnLst/>
              <a:rect l="l" t="t" r="r" b="b"/>
              <a:pathLst>
                <a:path w="1006" h="402" extrusionOk="0">
                  <a:moveTo>
                    <a:pt x="533" y="1"/>
                  </a:moveTo>
                  <a:cubicBezTo>
                    <a:pt x="324" y="1"/>
                    <a:pt x="122" y="105"/>
                    <a:pt x="1" y="198"/>
                  </a:cubicBezTo>
                  <a:lnTo>
                    <a:pt x="116" y="401"/>
                  </a:lnTo>
                  <a:cubicBezTo>
                    <a:pt x="124" y="385"/>
                    <a:pt x="323" y="237"/>
                    <a:pt x="534" y="237"/>
                  </a:cubicBezTo>
                  <a:cubicBezTo>
                    <a:pt x="646" y="237"/>
                    <a:pt x="761" y="278"/>
                    <a:pt x="853" y="401"/>
                  </a:cubicBezTo>
                  <a:lnTo>
                    <a:pt x="1006" y="249"/>
                  </a:lnTo>
                  <a:cubicBezTo>
                    <a:pt x="866" y="65"/>
                    <a:pt x="697" y="1"/>
                    <a:pt x="533"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4845850" y="3895175"/>
              <a:ext cx="23225" cy="7025"/>
            </a:xfrm>
            <a:custGeom>
              <a:avLst/>
              <a:gdLst/>
              <a:ahLst/>
              <a:cxnLst/>
              <a:rect l="l" t="t" r="r" b="b"/>
              <a:pathLst>
                <a:path w="929" h="281" extrusionOk="0">
                  <a:moveTo>
                    <a:pt x="903" y="1"/>
                  </a:moveTo>
                  <a:lnTo>
                    <a:pt x="0" y="40"/>
                  </a:lnTo>
                  <a:lnTo>
                    <a:pt x="26" y="281"/>
                  </a:lnTo>
                  <a:lnTo>
                    <a:pt x="929" y="243"/>
                  </a:lnTo>
                  <a:lnTo>
                    <a:pt x="903"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4839825" y="3736800"/>
              <a:ext cx="207550" cy="136150"/>
            </a:xfrm>
            <a:custGeom>
              <a:avLst/>
              <a:gdLst/>
              <a:ahLst/>
              <a:cxnLst/>
              <a:rect l="l" t="t" r="r" b="b"/>
              <a:pathLst>
                <a:path w="8302" h="5446" extrusionOk="0">
                  <a:moveTo>
                    <a:pt x="2948" y="1"/>
                  </a:moveTo>
                  <a:cubicBezTo>
                    <a:pt x="1696" y="1"/>
                    <a:pt x="564" y="497"/>
                    <a:pt x="0" y="1620"/>
                  </a:cubicBezTo>
                  <a:cubicBezTo>
                    <a:pt x="1144" y="5243"/>
                    <a:pt x="7755" y="5446"/>
                    <a:pt x="7755" y="5446"/>
                  </a:cubicBezTo>
                  <a:lnTo>
                    <a:pt x="8302" y="4620"/>
                  </a:lnTo>
                  <a:cubicBezTo>
                    <a:pt x="8235" y="1855"/>
                    <a:pt x="5368" y="1"/>
                    <a:pt x="2948"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4776550" y="3764150"/>
              <a:ext cx="139675" cy="280150"/>
            </a:xfrm>
            <a:custGeom>
              <a:avLst/>
              <a:gdLst/>
              <a:ahLst/>
              <a:cxnLst/>
              <a:rect l="l" t="t" r="r" b="b"/>
              <a:pathLst>
                <a:path w="5587" h="11206" extrusionOk="0">
                  <a:moveTo>
                    <a:pt x="3915" y="1"/>
                  </a:moveTo>
                  <a:cubicBezTo>
                    <a:pt x="3545" y="1"/>
                    <a:pt x="3105" y="120"/>
                    <a:pt x="2594" y="399"/>
                  </a:cubicBezTo>
                  <a:cubicBezTo>
                    <a:pt x="662" y="1453"/>
                    <a:pt x="1" y="2394"/>
                    <a:pt x="522" y="5420"/>
                  </a:cubicBezTo>
                  <a:cubicBezTo>
                    <a:pt x="700" y="6476"/>
                    <a:pt x="916" y="7900"/>
                    <a:pt x="687" y="9603"/>
                  </a:cubicBezTo>
                  <a:cubicBezTo>
                    <a:pt x="522" y="10239"/>
                    <a:pt x="407" y="10773"/>
                    <a:pt x="395" y="11205"/>
                  </a:cubicBezTo>
                  <a:cubicBezTo>
                    <a:pt x="967" y="11090"/>
                    <a:pt x="2823" y="10493"/>
                    <a:pt x="3192" y="9259"/>
                  </a:cubicBezTo>
                  <a:cubicBezTo>
                    <a:pt x="3560" y="8027"/>
                    <a:pt x="3269" y="5420"/>
                    <a:pt x="3269" y="5420"/>
                  </a:cubicBezTo>
                  <a:cubicBezTo>
                    <a:pt x="3179" y="3018"/>
                    <a:pt x="5264" y="2394"/>
                    <a:pt x="5264" y="2394"/>
                  </a:cubicBezTo>
                  <a:cubicBezTo>
                    <a:pt x="5586" y="1283"/>
                    <a:pt x="5131" y="1"/>
                    <a:pt x="3915"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0B25EE73-70F9-44F2-9E8E-FE134CDDDEEE}"/>
              </a:ext>
            </a:extLst>
          </p:cNvPr>
          <p:cNvSpPr txBox="1"/>
          <p:nvPr/>
        </p:nvSpPr>
        <p:spPr>
          <a:xfrm>
            <a:off x="458741" y="3425978"/>
            <a:ext cx="1302786" cy="369332"/>
          </a:xfrm>
          <a:prstGeom prst="rect">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tLang="zh-CN" sz="1800" b="1">
                <a:solidFill>
                  <a:schemeClr val="accent1"/>
                </a:solidFill>
                <a:latin typeface="Montserrat SemiBold"/>
                <a:sym typeface="Montserrat SemiBold"/>
              </a:rPr>
              <a:t>- </a:t>
            </a:r>
            <a:r>
              <a:rPr lang="en-IN" altLang="zh-CN" sz="1800" b="1">
                <a:solidFill>
                  <a:schemeClr val="accent1"/>
                </a:solidFill>
                <a:latin typeface="Times New Roman" panose="02020603050405020304" pitchFamily="18" charset="0"/>
                <a:cs typeface="Times New Roman" panose="02020603050405020304" pitchFamily="18" charset="0"/>
                <a:sym typeface="Montserrat SemiBold"/>
              </a:rPr>
              <a:t>Team</a:t>
            </a:r>
            <a:r>
              <a:rPr lang="zh-CN" altLang="en-US" sz="1800" b="1">
                <a:solidFill>
                  <a:schemeClr val="accent1"/>
                </a:solidFill>
                <a:latin typeface="Times New Roman" panose="02020603050405020304" pitchFamily="18" charset="0"/>
                <a:cs typeface="Times New Roman" panose="02020603050405020304" pitchFamily="18" charset="0"/>
                <a:sym typeface="Montserrat SemiBold"/>
              </a:rPr>
              <a:t>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6"/>
          <p:cNvSpPr txBox="1">
            <a:spLocks noGrp="1"/>
          </p:cNvSpPr>
          <p:nvPr>
            <p:ph type="title"/>
          </p:nvPr>
        </p:nvSpPr>
        <p:spPr>
          <a:xfrm>
            <a:off x="308835" y="142662"/>
            <a:ext cx="3415509" cy="694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Issues with Data</a:t>
            </a:r>
            <a:endParaRPr lang="en" altLang="zh-CN">
              <a:solidFill>
                <a:schemeClr val="accent2"/>
              </a:solidFill>
              <a:latin typeface="Times New Roman" panose="02020603050405020304" pitchFamily="18" charset="0"/>
              <a:cs typeface="Times New Roman" panose="02020603050405020304" pitchFamily="18" charset="0"/>
            </a:endParaRPr>
          </a:p>
        </p:txBody>
      </p:sp>
      <p:sp>
        <p:nvSpPr>
          <p:cNvPr id="858" name="Google Shape;858;p46"/>
          <p:cNvSpPr txBox="1"/>
          <p:nvPr/>
        </p:nvSpPr>
        <p:spPr>
          <a:xfrm>
            <a:off x="1015748" y="2306497"/>
            <a:ext cx="3058593" cy="474541"/>
          </a:xfrm>
          <a:prstGeom prst="rect">
            <a:avLst/>
          </a:prstGeom>
          <a:noFill/>
          <a:ln>
            <a:noFill/>
          </a:ln>
        </p:spPr>
        <p:txBody>
          <a:bodyPr spcFirstLastPara="1" wrap="square" lIns="91425" tIns="91425" rIns="91425" bIns="91425" anchor="t" anchorCtr="0">
            <a:noAutofit/>
          </a:bodyPr>
          <a:lstStyle/>
          <a:p>
            <a:pPr marL="285750" indent="-285750">
              <a:buChar char="•"/>
            </a:pPr>
            <a:r>
              <a:rPr lang="en" sz="1800" b="1">
                <a:solidFill>
                  <a:schemeClr val="accent1">
                    <a:lumMod val="60000"/>
                    <a:lumOff val="40000"/>
                  </a:schemeClr>
                </a:solidFill>
                <a:latin typeface="Times New Roman" panose="02020603050405020304" pitchFamily="18" charset="0"/>
                <a:ea typeface="Kanit"/>
                <a:cs typeface="Times New Roman" panose="02020603050405020304" pitchFamily="18" charset="0"/>
                <a:sym typeface="Kanit"/>
              </a:rPr>
              <a:t>Missing Values</a:t>
            </a:r>
            <a:endParaRPr lang="en" sz="1800" b="1">
              <a:solidFill>
                <a:schemeClr val="accent1">
                  <a:lumMod val="60000"/>
                  <a:lumOff val="40000"/>
                </a:schemeClr>
              </a:solidFill>
              <a:latin typeface="Times New Roman" panose="02020603050405020304" pitchFamily="18" charset="0"/>
              <a:ea typeface="Kanit"/>
              <a:cs typeface="Times New Roman" panose="02020603050405020304" pitchFamily="18" charset="0"/>
            </a:endParaRPr>
          </a:p>
        </p:txBody>
      </p:sp>
      <p:sp>
        <p:nvSpPr>
          <p:cNvPr id="859" name="Google Shape;859;p46"/>
          <p:cNvSpPr txBox="1"/>
          <p:nvPr/>
        </p:nvSpPr>
        <p:spPr>
          <a:xfrm>
            <a:off x="1220850" y="2643575"/>
            <a:ext cx="2003228" cy="464139"/>
          </a:xfrm>
          <a:prstGeom prst="rect">
            <a:avLst/>
          </a:prstGeom>
          <a:noFill/>
          <a:ln>
            <a:noFill/>
          </a:ln>
        </p:spPr>
        <p:txBody>
          <a:bodyPr spcFirstLastPara="1" wrap="square" lIns="91425" tIns="91425" rIns="91425" bIns="91425" anchor="t" anchorCtr="0">
            <a:noAutofit/>
          </a:bodyPr>
          <a:lstStyle/>
          <a:p>
            <a:r>
              <a:rPr lang="en" sz="1050">
                <a:solidFill>
                  <a:srgbClr val="02192E"/>
                </a:solidFill>
                <a:latin typeface="Times New Roman" panose="02020603050405020304" pitchFamily="18" charset="0"/>
                <a:cs typeface="Times New Roman" panose="02020603050405020304" pitchFamily="18" charset="0"/>
                <a:sym typeface="Montserrat"/>
              </a:rPr>
              <a:t>There are some fields which have missing data.</a:t>
            </a:r>
            <a:endParaRPr lang="en" sz="1050">
              <a:solidFill>
                <a:srgbClr val="02192E"/>
              </a:solidFill>
              <a:latin typeface="Times New Roman" panose="02020603050405020304" pitchFamily="18" charset="0"/>
              <a:cs typeface="Times New Roman" panose="02020603050405020304" pitchFamily="18" charset="0"/>
            </a:endParaRPr>
          </a:p>
        </p:txBody>
      </p:sp>
      <p:sp>
        <p:nvSpPr>
          <p:cNvPr id="867" name="Google Shape;867;p46"/>
          <p:cNvSpPr/>
          <p:nvPr/>
        </p:nvSpPr>
        <p:spPr>
          <a:xfrm>
            <a:off x="5126625" y="1339626"/>
            <a:ext cx="69595" cy="8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图片 9" descr="图片包含 表格&#10;&#10;已自动生成说明">
            <a:extLst>
              <a:ext uri="{FF2B5EF4-FFF2-40B4-BE49-F238E27FC236}">
                <a16:creationId xmlns:a16="http://schemas.microsoft.com/office/drawing/2014/main" id="{0C2E29A8-C7CD-4489-BDC1-6C426D7CC59C}"/>
              </a:ext>
            </a:extLst>
          </p:cNvPr>
          <p:cNvPicPr>
            <a:picLocks noChangeAspect="1"/>
          </p:cNvPicPr>
          <p:nvPr/>
        </p:nvPicPr>
        <p:blipFill rotWithShape="1">
          <a:blip r:embed="rId3"/>
          <a:srcRect r="437" b="1987"/>
          <a:stretch/>
        </p:blipFill>
        <p:spPr>
          <a:xfrm>
            <a:off x="1233376" y="3191871"/>
            <a:ext cx="1357061" cy="1765022"/>
          </a:xfrm>
          <a:prstGeom prst="rect">
            <a:avLst/>
          </a:prstGeom>
        </p:spPr>
      </p:pic>
      <p:sp>
        <p:nvSpPr>
          <p:cNvPr id="17" name="矩形: 圆角 16">
            <a:extLst>
              <a:ext uri="{FF2B5EF4-FFF2-40B4-BE49-F238E27FC236}">
                <a16:creationId xmlns:a16="http://schemas.microsoft.com/office/drawing/2014/main" id="{BAD94F17-87DE-4367-836E-1ADC72098043}"/>
              </a:ext>
            </a:extLst>
          </p:cNvPr>
          <p:cNvSpPr/>
          <p:nvPr/>
        </p:nvSpPr>
        <p:spPr>
          <a:xfrm>
            <a:off x="956777" y="2457618"/>
            <a:ext cx="264073" cy="147322"/>
          </a:xfrm>
          <a:prstGeom prst="roundRect">
            <a:avLst/>
          </a:prstGeom>
          <a:solidFill>
            <a:schemeClr val="accent1">
              <a:lumMod val="60000"/>
              <a:lumOff val="40000"/>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zh-CN" altLang="en-US" sz="600">
                <a:solidFill>
                  <a:schemeClr val="bg1"/>
                </a:solidFill>
                <a:ea typeface="宋体"/>
                <a:cs typeface="Arial"/>
              </a:rPr>
              <a:t>1</a:t>
            </a:r>
          </a:p>
        </p:txBody>
      </p:sp>
      <p:pic>
        <p:nvPicPr>
          <p:cNvPr id="7" name="图片 9" descr="图形用户界面, 文本, 应用程序&#10;&#10;已自动生成说明">
            <a:extLst>
              <a:ext uri="{FF2B5EF4-FFF2-40B4-BE49-F238E27FC236}">
                <a16:creationId xmlns:a16="http://schemas.microsoft.com/office/drawing/2014/main" id="{6B99C7AF-CAE9-4627-9E5B-F72B9AB26506}"/>
              </a:ext>
            </a:extLst>
          </p:cNvPr>
          <p:cNvPicPr>
            <a:picLocks noChangeAspect="1"/>
          </p:cNvPicPr>
          <p:nvPr/>
        </p:nvPicPr>
        <p:blipFill>
          <a:blip r:embed="rId4"/>
          <a:stretch>
            <a:fillRect/>
          </a:stretch>
        </p:blipFill>
        <p:spPr>
          <a:xfrm>
            <a:off x="2618365" y="3178248"/>
            <a:ext cx="473103" cy="1780293"/>
          </a:xfrm>
          <a:prstGeom prst="rect">
            <a:avLst/>
          </a:prstGeom>
        </p:spPr>
      </p:pic>
      <p:pic>
        <p:nvPicPr>
          <p:cNvPr id="10" name="图片 10">
            <a:extLst>
              <a:ext uri="{FF2B5EF4-FFF2-40B4-BE49-F238E27FC236}">
                <a16:creationId xmlns:a16="http://schemas.microsoft.com/office/drawing/2014/main" id="{5E001604-3227-4459-9D6F-C39C8A607DF5}"/>
              </a:ext>
            </a:extLst>
          </p:cNvPr>
          <p:cNvPicPr>
            <a:picLocks noChangeAspect="1"/>
          </p:cNvPicPr>
          <p:nvPr/>
        </p:nvPicPr>
        <p:blipFill>
          <a:blip r:embed="rId5"/>
          <a:stretch>
            <a:fillRect/>
          </a:stretch>
        </p:blipFill>
        <p:spPr>
          <a:xfrm>
            <a:off x="3081498" y="3227853"/>
            <a:ext cx="544208" cy="1780293"/>
          </a:xfrm>
          <a:prstGeom prst="rect">
            <a:avLst/>
          </a:prstGeom>
        </p:spPr>
      </p:pic>
      <p:sp>
        <p:nvSpPr>
          <p:cNvPr id="18" name="矩形: 圆角 17">
            <a:extLst>
              <a:ext uri="{FF2B5EF4-FFF2-40B4-BE49-F238E27FC236}">
                <a16:creationId xmlns:a16="http://schemas.microsoft.com/office/drawing/2014/main" id="{35004952-113C-4330-A677-98A7CD63A6CB}"/>
              </a:ext>
            </a:extLst>
          </p:cNvPr>
          <p:cNvSpPr/>
          <p:nvPr/>
        </p:nvSpPr>
        <p:spPr>
          <a:xfrm>
            <a:off x="8034394" y="773902"/>
            <a:ext cx="231794" cy="10884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zh-CN" altLang="en-US" sz="600">
                <a:solidFill>
                  <a:schemeClr val="bg1"/>
                </a:solidFill>
                <a:ea typeface="宋体"/>
                <a:cs typeface="Arial"/>
              </a:rPr>
              <a:t>2</a:t>
            </a:r>
          </a:p>
        </p:txBody>
      </p:sp>
      <p:sp>
        <p:nvSpPr>
          <p:cNvPr id="4" name="文本框 3">
            <a:extLst>
              <a:ext uri="{FF2B5EF4-FFF2-40B4-BE49-F238E27FC236}">
                <a16:creationId xmlns:a16="http://schemas.microsoft.com/office/drawing/2014/main" id="{BB3DB66E-BA34-4FA2-B0DD-B7393F6CC011}"/>
              </a:ext>
            </a:extLst>
          </p:cNvPr>
          <p:cNvSpPr txBox="1"/>
          <p:nvPr/>
        </p:nvSpPr>
        <p:spPr>
          <a:xfrm>
            <a:off x="5133841" y="2212172"/>
            <a:ext cx="22788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tLang="zh-CN" sz="1800" b="1">
                <a:solidFill>
                  <a:srgbClr val="00B050"/>
                </a:solidFill>
                <a:latin typeface="Times New Roman" panose="02020603050405020304" pitchFamily="18" charset="0"/>
                <a:cs typeface="Times New Roman" panose="02020603050405020304" pitchFamily="18" charset="0"/>
              </a:rPr>
              <a:t>Column Re-Name</a:t>
            </a:r>
            <a:endParaRPr lang="zh-CN" altLang="en-US" sz="1800" b="1">
              <a:solidFill>
                <a:srgbClr val="00B05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3234CC3-177D-4922-9418-378DB99CC1CD}"/>
              </a:ext>
            </a:extLst>
          </p:cNvPr>
          <p:cNvSpPr txBox="1"/>
          <p:nvPr/>
        </p:nvSpPr>
        <p:spPr>
          <a:xfrm>
            <a:off x="5065331" y="2543651"/>
            <a:ext cx="361498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050">
                <a:solidFill>
                  <a:srgbClr val="02192E"/>
                </a:solidFill>
                <a:latin typeface="Times New Roman" panose="02020603050405020304" pitchFamily="18" charset="0"/>
                <a:cs typeface="Times New Roman" panose="02020603050405020304" pitchFamily="18" charset="0"/>
              </a:rPr>
              <a:t>The name of the target variable is not  straightforward and may cause confusion.</a:t>
            </a:r>
            <a:endParaRPr lang="zh-CN" altLang="en-US" sz="1050">
              <a:solidFill>
                <a:srgbClr val="02192E"/>
              </a:solidFill>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13B75B1F-0147-4A95-BD87-B66870B6A284}"/>
              </a:ext>
            </a:extLst>
          </p:cNvPr>
          <p:cNvSpPr/>
          <p:nvPr/>
        </p:nvSpPr>
        <p:spPr>
          <a:xfrm>
            <a:off x="4790832" y="2332854"/>
            <a:ext cx="278252" cy="147321"/>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zh-CN" altLang="en-US" sz="600">
                <a:solidFill>
                  <a:schemeClr val="bg1"/>
                </a:solidFill>
                <a:ea typeface="宋体"/>
                <a:cs typeface="Arial"/>
              </a:rPr>
              <a:t>2</a:t>
            </a:r>
          </a:p>
        </p:txBody>
      </p:sp>
      <p:pic>
        <p:nvPicPr>
          <p:cNvPr id="16" name="图片 25" descr="表格&#10;&#10;已自动生成说明">
            <a:extLst>
              <a:ext uri="{FF2B5EF4-FFF2-40B4-BE49-F238E27FC236}">
                <a16:creationId xmlns:a16="http://schemas.microsoft.com/office/drawing/2014/main" id="{523EEF25-7FDD-419A-A1E3-B05053BA4FC2}"/>
              </a:ext>
            </a:extLst>
          </p:cNvPr>
          <p:cNvPicPr>
            <a:picLocks noChangeAspect="1"/>
          </p:cNvPicPr>
          <p:nvPr/>
        </p:nvPicPr>
        <p:blipFill>
          <a:blip r:embed="rId6"/>
          <a:stretch>
            <a:fillRect/>
          </a:stretch>
        </p:blipFill>
        <p:spPr>
          <a:xfrm>
            <a:off x="5315679" y="3107714"/>
            <a:ext cx="2594945" cy="1901313"/>
          </a:xfrm>
          <a:prstGeom prst="rect">
            <a:avLst/>
          </a:prstGeom>
        </p:spPr>
      </p:pic>
      <p:pic>
        <p:nvPicPr>
          <p:cNvPr id="21" name="图片 23" descr="图形用户界面, 应用程序&#10;&#10;已自动生成说明">
            <a:extLst>
              <a:ext uri="{FF2B5EF4-FFF2-40B4-BE49-F238E27FC236}">
                <a16:creationId xmlns:a16="http://schemas.microsoft.com/office/drawing/2014/main" id="{084C0132-EFB6-48F9-81F3-1FE423814E08}"/>
              </a:ext>
            </a:extLst>
          </p:cNvPr>
          <p:cNvPicPr>
            <a:picLocks noChangeAspect="1"/>
          </p:cNvPicPr>
          <p:nvPr/>
        </p:nvPicPr>
        <p:blipFill>
          <a:blip r:embed="rId7"/>
          <a:stretch>
            <a:fillRect/>
          </a:stretch>
        </p:blipFill>
        <p:spPr>
          <a:xfrm>
            <a:off x="310853" y="882047"/>
            <a:ext cx="8276600" cy="1312390"/>
          </a:xfrm>
          <a:prstGeom prst="rect">
            <a:avLst/>
          </a:prstGeom>
        </p:spPr>
      </p:pic>
      <p:sp>
        <p:nvSpPr>
          <p:cNvPr id="15" name="矩形: 圆角 14">
            <a:extLst>
              <a:ext uri="{FF2B5EF4-FFF2-40B4-BE49-F238E27FC236}">
                <a16:creationId xmlns:a16="http://schemas.microsoft.com/office/drawing/2014/main" id="{04D83B26-6F61-4F23-BA6E-97A94C5CC753}"/>
              </a:ext>
            </a:extLst>
          </p:cNvPr>
          <p:cNvSpPr/>
          <p:nvPr/>
        </p:nvSpPr>
        <p:spPr>
          <a:xfrm>
            <a:off x="7570207" y="1023189"/>
            <a:ext cx="192444" cy="81644"/>
          </a:xfrm>
          <a:prstGeom prst="roundRect">
            <a:avLst/>
          </a:prstGeom>
          <a:solidFill>
            <a:schemeClr val="accent1">
              <a:lumMod val="60000"/>
              <a:lumOff val="40000"/>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zh-CN" altLang="en-US" sz="600">
                <a:solidFill>
                  <a:schemeClr val="bg1"/>
                </a:solidFill>
                <a:ea typeface="宋体"/>
                <a:cs typeface="Arial"/>
              </a:rPr>
              <a:t>1</a:t>
            </a:r>
          </a:p>
        </p:txBody>
      </p:sp>
      <p:sp>
        <p:nvSpPr>
          <p:cNvPr id="6" name="矩形: 圆角 5">
            <a:extLst>
              <a:ext uri="{FF2B5EF4-FFF2-40B4-BE49-F238E27FC236}">
                <a16:creationId xmlns:a16="http://schemas.microsoft.com/office/drawing/2014/main" id="{FED0A62F-E3B2-4B59-B020-1B35CDD18E03}"/>
              </a:ext>
            </a:extLst>
          </p:cNvPr>
          <p:cNvSpPr/>
          <p:nvPr/>
        </p:nvSpPr>
        <p:spPr>
          <a:xfrm>
            <a:off x="5627837" y="1672027"/>
            <a:ext cx="192444" cy="81644"/>
          </a:xfrm>
          <a:prstGeom prst="roundRect">
            <a:avLst/>
          </a:prstGeom>
          <a:solidFill>
            <a:schemeClr val="accent1">
              <a:lumMod val="60000"/>
              <a:lumOff val="40000"/>
            </a:schemeClr>
          </a:solidFill>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600">
                <a:solidFill>
                  <a:schemeClr val="bg1"/>
                </a:solidFill>
                <a:ea typeface="宋体"/>
                <a:cs typeface="Arial"/>
              </a:rPr>
              <a:t>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pic>
        <p:nvPicPr>
          <p:cNvPr id="24" name="图片 25" descr="图片包含 表格&#10;&#10;已自动生成说明">
            <a:extLst>
              <a:ext uri="{FF2B5EF4-FFF2-40B4-BE49-F238E27FC236}">
                <a16:creationId xmlns:a16="http://schemas.microsoft.com/office/drawing/2014/main" id="{03C69D94-60D5-4AF4-B3C2-CDA986CDD4DF}"/>
              </a:ext>
            </a:extLst>
          </p:cNvPr>
          <p:cNvPicPr>
            <a:picLocks noChangeAspect="1"/>
          </p:cNvPicPr>
          <p:nvPr/>
        </p:nvPicPr>
        <p:blipFill>
          <a:blip r:embed="rId3"/>
          <a:stretch>
            <a:fillRect/>
          </a:stretch>
        </p:blipFill>
        <p:spPr>
          <a:xfrm>
            <a:off x="636662" y="910277"/>
            <a:ext cx="7486114" cy="1378777"/>
          </a:xfrm>
          <a:prstGeom prst="rect">
            <a:avLst/>
          </a:prstGeom>
        </p:spPr>
      </p:pic>
      <p:sp>
        <p:nvSpPr>
          <p:cNvPr id="789" name="Google Shape;789;p46"/>
          <p:cNvSpPr txBox="1">
            <a:spLocks noGrp="1"/>
          </p:cNvSpPr>
          <p:nvPr>
            <p:ph type="title"/>
          </p:nvPr>
        </p:nvSpPr>
        <p:spPr>
          <a:xfrm>
            <a:off x="308835" y="142662"/>
            <a:ext cx="5094658" cy="694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Issues with Data</a:t>
            </a:r>
          </a:p>
        </p:txBody>
      </p:sp>
      <p:sp>
        <p:nvSpPr>
          <p:cNvPr id="867" name="Google Shape;867;p46"/>
          <p:cNvSpPr/>
          <p:nvPr/>
        </p:nvSpPr>
        <p:spPr>
          <a:xfrm>
            <a:off x="5126626" y="1339626"/>
            <a:ext cx="68100" cy="8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58;p46">
            <a:extLst>
              <a:ext uri="{FF2B5EF4-FFF2-40B4-BE49-F238E27FC236}">
                <a16:creationId xmlns:a16="http://schemas.microsoft.com/office/drawing/2014/main" id="{320CD788-8726-4A29-8ACF-578A920C8B0C}"/>
              </a:ext>
            </a:extLst>
          </p:cNvPr>
          <p:cNvSpPr txBox="1"/>
          <p:nvPr/>
        </p:nvSpPr>
        <p:spPr>
          <a:xfrm>
            <a:off x="4791920" y="2322521"/>
            <a:ext cx="3400424" cy="469200"/>
          </a:xfrm>
          <a:prstGeom prst="rect">
            <a:avLst/>
          </a:prstGeom>
          <a:noFill/>
          <a:ln>
            <a:noFill/>
          </a:ln>
        </p:spPr>
        <p:txBody>
          <a:bodyPr spcFirstLastPara="1" wrap="square" lIns="91425" tIns="91425" rIns="91425" bIns="91425" anchor="t" anchorCtr="0">
            <a:noAutofit/>
          </a:bodyPr>
          <a:lstStyle/>
          <a:p>
            <a:pPr marL="285750" indent="-285750">
              <a:buChar char="•"/>
            </a:pPr>
            <a:r>
              <a:rPr lang="en" sz="1800" b="1">
                <a:solidFill>
                  <a:schemeClr val="accent5">
                    <a:lumMod val="75000"/>
                  </a:schemeClr>
                </a:solidFill>
                <a:latin typeface="Times New Roman" panose="02020603050405020304" pitchFamily="18" charset="0"/>
                <a:ea typeface="Kanit"/>
                <a:cs typeface="Times New Roman" panose="02020603050405020304" pitchFamily="18" charset="0"/>
              </a:rPr>
              <a:t>Imbalanced Data</a:t>
            </a:r>
            <a:endParaRPr lang="zh-CN" altLang="en-US">
              <a:latin typeface="Times New Roman" panose="02020603050405020304" pitchFamily="18" charset="0"/>
              <a:cs typeface="Times New Roman" panose="02020603050405020304" pitchFamily="18" charset="0"/>
            </a:endParaRPr>
          </a:p>
        </p:txBody>
      </p:sp>
      <p:pic>
        <p:nvPicPr>
          <p:cNvPr id="2" name="图片 2" descr="图表, 条形图&#10;&#10;已自动生成说明">
            <a:extLst>
              <a:ext uri="{FF2B5EF4-FFF2-40B4-BE49-F238E27FC236}">
                <a16:creationId xmlns:a16="http://schemas.microsoft.com/office/drawing/2014/main" id="{C694E301-5F26-4DA6-AC8B-96A3C90320B3}"/>
              </a:ext>
            </a:extLst>
          </p:cNvPr>
          <p:cNvPicPr>
            <a:picLocks noChangeAspect="1"/>
          </p:cNvPicPr>
          <p:nvPr/>
        </p:nvPicPr>
        <p:blipFill rotWithShape="1">
          <a:blip r:embed="rId4"/>
          <a:srcRect t="7353" b="2574"/>
          <a:stretch/>
        </p:blipFill>
        <p:spPr>
          <a:xfrm>
            <a:off x="4493068" y="3180059"/>
            <a:ext cx="3244325" cy="1868645"/>
          </a:xfrm>
          <a:prstGeom prst="rect">
            <a:avLst/>
          </a:prstGeom>
        </p:spPr>
      </p:pic>
      <p:sp>
        <p:nvSpPr>
          <p:cNvPr id="3" name="文本框 2">
            <a:extLst>
              <a:ext uri="{FF2B5EF4-FFF2-40B4-BE49-F238E27FC236}">
                <a16:creationId xmlns:a16="http://schemas.microsoft.com/office/drawing/2014/main" id="{897DC841-DE16-4DF8-93CE-E874C24F4AF3}"/>
              </a:ext>
            </a:extLst>
          </p:cNvPr>
          <p:cNvSpPr txBox="1"/>
          <p:nvPr/>
        </p:nvSpPr>
        <p:spPr>
          <a:xfrm>
            <a:off x="4792054" y="2743735"/>
            <a:ext cx="288576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050">
                <a:solidFill>
                  <a:srgbClr val="02192E"/>
                </a:solidFill>
                <a:latin typeface="Times New Roman"/>
                <a:cs typeface="Times New Roman"/>
              </a:rPr>
              <a:t>Imbalanced classes(0,1) in the dataset leads to skewed model accuracy.</a:t>
            </a:r>
          </a:p>
        </p:txBody>
      </p:sp>
      <p:sp>
        <p:nvSpPr>
          <p:cNvPr id="6" name="矩形: 圆角 5">
            <a:extLst>
              <a:ext uri="{FF2B5EF4-FFF2-40B4-BE49-F238E27FC236}">
                <a16:creationId xmlns:a16="http://schemas.microsoft.com/office/drawing/2014/main" id="{3791CDF7-3185-48D3-8092-7FE3D8460809}"/>
              </a:ext>
            </a:extLst>
          </p:cNvPr>
          <p:cNvSpPr/>
          <p:nvPr/>
        </p:nvSpPr>
        <p:spPr>
          <a:xfrm>
            <a:off x="7740633" y="805948"/>
            <a:ext cx="231794" cy="108840"/>
          </a:xfrm>
          <a:prstGeom prst="roundRect">
            <a:avLst/>
          </a:prstGeom>
          <a:solidFill>
            <a:schemeClr val="accent5">
              <a:lumMod val="75000"/>
            </a:schemeClr>
          </a:solidFill>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zh-CN" altLang="en-US" sz="600">
                <a:solidFill>
                  <a:schemeClr val="bg1"/>
                </a:solidFill>
                <a:ea typeface="宋体"/>
                <a:cs typeface="Arial"/>
              </a:rPr>
              <a:t>4</a:t>
            </a:r>
          </a:p>
        </p:txBody>
      </p:sp>
      <p:sp>
        <p:nvSpPr>
          <p:cNvPr id="10" name="矩形: 圆角 9">
            <a:extLst>
              <a:ext uri="{FF2B5EF4-FFF2-40B4-BE49-F238E27FC236}">
                <a16:creationId xmlns:a16="http://schemas.microsoft.com/office/drawing/2014/main" id="{6F2A863F-DFD1-45CD-BDE0-5A5C0FA7938C}"/>
              </a:ext>
            </a:extLst>
          </p:cNvPr>
          <p:cNvSpPr/>
          <p:nvPr/>
        </p:nvSpPr>
        <p:spPr>
          <a:xfrm>
            <a:off x="4824380" y="2504425"/>
            <a:ext cx="231794" cy="108840"/>
          </a:xfrm>
          <a:prstGeom prst="roundRect">
            <a:avLst/>
          </a:prstGeom>
          <a:solidFill>
            <a:schemeClr val="accent5">
              <a:lumMod val="75000"/>
            </a:schemeClr>
          </a:solidFill>
          <a:ln>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zh-CN" altLang="en-US" sz="600">
                <a:solidFill>
                  <a:schemeClr val="bg1"/>
                </a:solidFill>
                <a:ea typeface="宋体"/>
                <a:cs typeface="Arial"/>
              </a:rPr>
              <a:t>4</a:t>
            </a:r>
          </a:p>
        </p:txBody>
      </p:sp>
      <p:sp>
        <p:nvSpPr>
          <p:cNvPr id="28" name="文本框 2">
            <a:extLst>
              <a:ext uri="{FF2B5EF4-FFF2-40B4-BE49-F238E27FC236}">
                <a16:creationId xmlns:a16="http://schemas.microsoft.com/office/drawing/2014/main" id="{43D717AB-5621-49AE-9C5A-C02CCA688290}"/>
              </a:ext>
            </a:extLst>
          </p:cNvPr>
          <p:cNvSpPr txBox="1"/>
          <p:nvPr/>
        </p:nvSpPr>
        <p:spPr>
          <a:xfrm>
            <a:off x="1144069" y="2444630"/>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altLang="en-US" sz="1800" b="1">
                <a:solidFill>
                  <a:srgbClr val="FFC000"/>
                </a:solidFill>
                <a:latin typeface="Times New Roman" panose="02020603050405020304" pitchFamily="18" charset="0"/>
                <a:cs typeface="Times New Roman" panose="02020603050405020304" pitchFamily="18" charset="0"/>
              </a:rPr>
              <a:t>Unrelated</a:t>
            </a:r>
            <a:r>
              <a:rPr lang="zh-CN" altLang="en-US" sz="1800" b="1">
                <a:solidFill>
                  <a:srgbClr val="FFC000"/>
                </a:solidFill>
                <a:latin typeface="Times New Roman" panose="02020603050405020304" pitchFamily="18" charset="0"/>
                <a:cs typeface="Times New Roman" panose="02020603050405020304" pitchFamily="18" charset="0"/>
              </a:rPr>
              <a:t> Column</a:t>
            </a:r>
            <a:endParaRPr lang="zh-CN" b="1">
              <a:solidFill>
                <a:srgbClr val="FFC000"/>
              </a:solidFill>
              <a:latin typeface="Times New Roman" panose="02020603050405020304" pitchFamily="18" charset="0"/>
              <a:cs typeface="Times New Roman" panose="02020603050405020304" pitchFamily="18" charset="0"/>
            </a:endParaRPr>
          </a:p>
        </p:txBody>
      </p:sp>
      <p:pic>
        <p:nvPicPr>
          <p:cNvPr id="29" name="图片 28" descr="表格&#10;&#10;已自动生成说明">
            <a:extLst>
              <a:ext uri="{FF2B5EF4-FFF2-40B4-BE49-F238E27FC236}">
                <a16:creationId xmlns:a16="http://schemas.microsoft.com/office/drawing/2014/main" id="{8F4574CE-C36B-404D-BDA7-95D22C15FAFC}"/>
              </a:ext>
            </a:extLst>
          </p:cNvPr>
          <p:cNvPicPr>
            <a:picLocks noChangeAspect="1"/>
          </p:cNvPicPr>
          <p:nvPr/>
        </p:nvPicPr>
        <p:blipFill>
          <a:blip r:embed="rId5"/>
          <a:stretch>
            <a:fillRect/>
          </a:stretch>
        </p:blipFill>
        <p:spPr>
          <a:xfrm>
            <a:off x="1234478" y="3235904"/>
            <a:ext cx="2178220" cy="1585494"/>
          </a:xfrm>
          <a:prstGeom prst="rect">
            <a:avLst/>
          </a:prstGeom>
        </p:spPr>
      </p:pic>
      <p:sp>
        <p:nvSpPr>
          <p:cNvPr id="30" name="文本框 4">
            <a:extLst>
              <a:ext uri="{FF2B5EF4-FFF2-40B4-BE49-F238E27FC236}">
                <a16:creationId xmlns:a16="http://schemas.microsoft.com/office/drawing/2014/main" id="{8251AA75-1E69-4540-88B7-3AA5211014C7}"/>
              </a:ext>
            </a:extLst>
          </p:cNvPr>
          <p:cNvSpPr txBox="1"/>
          <p:nvPr/>
        </p:nvSpPr>
        <p:spPr>
          <a:xfrm>
            <a:off x="1096988" y="2744668"/>
            <a:ext cx="3234583"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1050">
                <a:solidFill>
                  <a:srgbClr val="02192E"/>
                </a:solidFill>
                <a:latin typeface="Times New Roman" panose="02020603050405020304" pitchFamily="18" charset="0"/>
                <a:cs typeface="Times New Roman" panose="02020603050405020304" pitchFamily="18" charset="0"/>
              </a:rPr>
              <a:t>“Education“ column is an unrelated column and might not give significant information</a:t>
            </a:r>
          </a:p>
        </p:txBody>
      </p:sp>
      <p:sp>
        <p:nvSpPr>
          <p:cNvPr id="33" name="矩形: 圆角 32">
            <a:extLst>
              <a:ext uri="{FF2B5EF4-FFF2-40B4-BE49-F238E27FC236}">
                <a16:creationId xmlns:a16="http://schemas.microsoft.com/office/drawing/2014/main" id="{9831103F-9426-48A9-8250-FCE11178BB4F}"/>
              </a:ext>
            </a:extLst>
          </p:cNvPr>
          <p:cNvSpPr/>
          <p:nvPr/>
        </p:nvSpPr>
        <p:spPr>
          <a:xfrm>
            <a:off x="1390479" y="775571"/>
            <a:ext cx="273032" cy="121456"/>
          </a:xfrm>
          <a:prstGeom prst="roundRect">
            <a:avLst/>
          </a:prstGeom>
          <a:solidFill>
            <a:srgbClr val="FFC000"/>
          </a:solidFill>
          <a:ln>
            <a:solidFill>
              <a:srgbClr val="FFC00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zh-CN" altLang="en-US" sz="600">
                <a:solidFill>
                  <a:schemeClr val="bg1"/>
                </a:solidFill>
                <a:ea typeface="宋体"/>
                <a:cs typeface="Arial"/>
              </a:rPr>
              <a:t>3</a:t>
            </a:r>
          </a:p>
        </p:txBody>
      </p:sp>
      <p:sp>
        <p:nvSpPr>
          <p:cNvPr id="27" name="矩形: 圆角 26">
            <a:extLst>
              <a:ext uri="{FF2B5EF4-FFF2-40B4-BE49-F238E27FC236}">
                <a16:creationId xmlns:a16="http://schemas.microsoft.com/office/drawing/2014/main" id="{29D47320-BC81-4FAB-91E5-01539E23F2A8}"/>
              </a:ext>
            </a:extLst>
          </p:cNvPr>
          <p:cNvSpPr/>
          <p:nvPr/>
        </p:nvSpPr>
        <p:spPr>
          <a:xfrm>
            <a:off x="1096717" y="2548823"/>
            <a:ext cx="273032" cy="121456"/>
          </a:xfrm>
          <a:prstGeom prst="roundRect">
            <a:avLst/>
          </a:prstGeom>
          <a:solidFill>
            <a:srgbClr val="FFC000"/>
          </a:solidFill>
          <a:ln>
            <a:solidFill>
              <a:srgbClr val="FFC000"/>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zh-CN" altLang="en-US" sz="600">
                <a:solidFill>
                  <a:schemeClr val="bg1"/>
                </a:solidFill>
                <a:ea typeface="宋体"/>
                <a:cs typeface="Arial"/>
              </a:rPr>
              <a:t>3</a:t>
            </a:r>
          </a:p>
        </p:txBody>
      </p:sp>
    </p:spTree>
    <p:extLst>
      <p:ext uri="{BB962C8B-B14F-4D97-AF65-F5344CB8AC3E}">
        <p14:creationId xmlns:p14="http://schemas.microsoft.com/office/powerpoint/2010/main" val="925189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4"/>
          <p:cNvSpPr txBox="1">
            <a:spLocks noGrp="1"/>
          </p:cNvSpPr>
          <p:nvPr>
            <p:ph type="title"/>
          </p:nvPr>
        </p:nvSpPr>
        <p:spPr>
          <a:xfrm>
            <a:off x="79617" y="70049"/>
            <a:ext cx="7717500" cy="652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Data Cleaning</a:t>
            </a:r>
          </a:p>
        </p:txBody>
      </p:sp>
      <p:sp>
        <p:nvSpPr>
          <p:cNvPr id="747" name="Google Shape;747;p44"/>
          <p:cNvSpPr txBox="1">
            <a:spLocks noGrp="1"/>
          </p:cNvSpPr>
          <p:nvPr>
            <p:ph type="subTitle" idx="3"/>
          </p:nvPr>
        </p:nvSpPr>
        <p:spPr>
          <a:xfrm>
            <a:off x="168132" y="1739360"/>
            <a:ext cx="3060979" cy="393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accent2"/>
                </a:solidFill>
                <a:latin typeface="Times New Roman" panose="02020603050405020304" pitchFamily="18" charset="0"/>
                <a:cs typeface="Times New Roman" panose="02020603050405020304" pitchFamily="18" charset="0"/>
              </a:rPr>
              <a:t>Changing Column Names</a:t>
            </a:r>
            <a:endParaRPr lang="zh-CN" altLang="en-US">
              <a:solidFill>
                <a:schemeClr val="accent2"/>
              </a:solidFill>
              <a:latin typeface="Times New Roman" panose="02020603050405020304" pitchFamily="18" charset="0"/>
              <a:cs typeface="Times New Roman" panose="02020603050405020304" pitchFamily="18" charset="0"/>
            </a:endParaRPr>
          </a:p>
        </p:txBody>
      </p:sp>
      <p:grpSp>
        <p:nvGrpSpPr>
          <p:cNvPr id="37" name="Google Shape;10133;p87">
            <a:extLst>
              <a:ext uri="{FF2B5EF4-FFF2-40B4-BE49-F238E27FC236}">
                <a16:creationId xmlns:a16="http://schemas.microsoft.com/office/drawing/2014/main" id="{075B9B0F-BBF0-41D6-B5AF-4E772B905FCB}"/>
              </a:ext>
            </a:extLst>
          </p:cNvPr>
          <p:cNvGrpSpPr/>
          <p:nvPr/>
        </p:nvGrpSpPr>
        <p:grpSpPr>
          <a:xfrm>
            <a:off x="1301961" y="1026428"/>
            <a:ext cx="836756" cy="755661"/>
            <a:chOff x="-50134375" y="3550975"/>
            <a:chExt cx="300100" cy="300125"/>
          </a:xfrm>
        </p:grpSpPr>
        <p:sp>
          <p:nvSpPr>
            <p:cNvPr id="38" name="Google Shape;10134;p87">
              <a:extLst>
                <a:ext uri="{FF2B5EF4-FFF2-40B4-BE49-F238E27FC236}">
                  <a16:creationId xmlns:a16="http://schemas.microsoft.com/office/drawing/2014/main" id="{ED14050C-5A5C-4A80-9B5C-573FB477D82E}"/>
                </a:ext>
              </a:extLst>
            </p:cNvPr>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457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135;p87">
              <a:extLst>
                <a:ext uri="{FF2B5EF4-FFF2-40B4-BE49-F238E27FC236}">
                  <a16:creationId xmlns:a16="http://schemas.microsoft.com/office/drawing/2014/main" id="{7F15913E-E520-4B33-BC9D-55408A64B8CE}"/>
                </a:ext>
              </a:extLst>
            </p:cNvPr>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457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3" descr="图片包含 文本&#10;&#10;已自动生成说明">
            <a:extLst>
              <a:ext uri="{FF2B5EF4-FFF2-40B4-BE49-F238E27FC236}">
                <a16:creationId xmlns:a16="http://schemas.microsoft.com/office/drawing/2014/main" id="{25174425-EC28-4D2D-B22C-6D531B2C337B}"/>
              </a:ext>
            </a:extLst>
          </p:cNvPr>
          <p:cNvPicPr>
            <a:picLocks noChangeAspect="1"/>
          </p:cNvPicPr>
          <p:nvPr/>
        </p:nvPicPr>
        <p:blipFill>
          <a:blip r:embed="rId3"/>
          <a:stretch>
            <a:fillRect/>
          </a:stretch>
        </p:blipFill>
        <p:spPr>
          <a:xfrm>
            <a:off x="168132" y="2225426"/>
            <a:ext cx="3095714" cy="292963"/>
          </a:xfrm>
          <a:prstGeom prst="rect">
            <a:avLst/>
          </a:prstGeom>
          <a:ln>
            <a:noFill/>
          </a:ln>
          <a:effectLst>
            <a:outerShdw blurRad="190500" algn="tl" rotWithShape="0">
              <a:srgbClr val="000000">
                <a:alpha val="70000"/>
              </a:srgbClr>
            </a:outerShdw>
          </a:effectLst>
        </p:spPr>
      </p:pic>
      <p:pic>
        <p:nvPicPr>
          <p:cNvPr id="9" name="图片 9" descr="表格&#10;&#10;已自动生成说明">
            <a:extLst>
              <a:ext uri="{FF2B5EF4-FFF2-40B4-BE49-F238E27FC236}">
                <a16:creationId xmlns:a16="http://schemas.microsoft.com/office/drawing/2014/main" id="{467959AB-8E24-48AF-B98E-735517A2840B}"/>
              </a:ext>
            </a:extLst>
          </p:cNvPr>
          <p:cNvPicPr>
            <a:picLocks noChangeAspect="1"/>
          </p:cNvPicPr>
          <p:nvPr/>
        </p:nvPicPr>
        <p:blipFill>
          <a:blip r:embed="rId4"/>
          <a:stretch>
            <a:fillRect/>
          </a:stretch>
        </p:blipFill>
        <p:spPr>
          <a:xfrm>
            <a:off x="168459" y="2658623"/>
            <a:ext cx="1747790" cy="1395537"/>
          </a:xfrm>
          <a:prstGeom prst="rect">
            <a:avLst/>
          </a:prstGeom>
          <a:ln>
            <a:noFill/>
          </a:ln>
          <a:effectLst>
            <a:outerShdw blurRad="190500" algn="tl" rotWithShape="0">
              <a:srgbClr val="000000">
                <a:alpha val="70000"/>
              </a:srgbClr>
            </a:outerShdw>
          </a:effectLst>
        </p:spPr>
      </p:pic>
      <p:pic>
        <p:nvPicPr>
          <p:cNvPr id="10" name="图片 10" descr="表格&#10;&#10;已自动生成说明">
            <a:extLst>
              <a:ext uri="{FF2B5EF4-FFF2-40B4-BE49-F238E27FC236}">
                <a16:creationId xmlns:a16="http://schemas.microsoft.com/office/drawing/2014/main" id="{1C762F54-8415-40BD-9DD3-A9AFD43F3EF5}"/>
              </a:ext>
            </a:extLst>
          </p:cNvPr>
          <p:cNvPicPr>
            <a:picLocks noChangeAspect="1"/>
          </p:cNvPicPr>
          <p:nvPr/>
        </p:nvPicPr>
        <p:blipFill>
          <a:blip r:embed="rId5"/>
          <a:stretch>
            <a:fillRect/>
          </a:stretch>
        </p:blipFill>
        <p:spPr>
          <a:xfrm>
            <a:off x="2014580" y="2689217"/>
            <a:ext cx="1462586" cy="1361057"/>
          </a:xfrm>
          <a:prstGeom prst="rect">
            <a:avLst/>
          </a:prstGeom>
          <a:ln>
            <a:noFill/>
          </a:ln>
          <a:effectLst>
            <a:outerShdw blurRad="190500" algn="tl" rotWithShape="0">
              <a:srgbClr val="000000">
                <a:alpha val="70000"/>
              </a:srgbClr>
            </a:outerShdw>
          </a:effectLst>
        </p:spPr>
      </p:pic>
      <p:sp>
        <p:nvSpPr>
          <p:cNvPr id="13" name="箭头: 右 12">
            <a:extLst>
              <a:ext uri="{FF2B5EF4-FFF2-40B4-BE49-F238E27FC236}">
                <a16:creationId xmlns:a16="http://schemas.microsoft.com/office/drawing/2014/main" id="{D1DC8ECB-6DA5-4BAF-9F36-983395F2D884}"/>
              </a:ext>
            </a:extLst>
          </p:cNvPr>
          <p:cNvSpPr/>
          <p:nvPr/>
        </p:nvSpPr>
        <p:spPr>
          <a:xfrm>
            <a:off x="1916835" y="3137860"/>
            <a:ext cx="1102180" cy="128295"/>
          </a:xfrm>
          <a:prstGeom prst="rightArrow">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pic>
        <p:nvPicPr>
          <p:cNvPr id="12" name="图形 13" descr="橡皮擦 纯色填充">
            <a:extLst>
              <a:ext uri="{FF2B5EF4-FFF2-40B4-BE49-F238E27FC236}">
                <a16:creationId xmlns:a16="http://schemas.microsoft.com/office/drawing/2014/main" id="{FA2A1AB5-BD73-48BE-9291-8B0EF284E6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3836" y="257673"/>
            <a:ext cx="1316781" cy="1316781"/>
          </a:xfrm>
          <a:prstGeom prst="rect">
            <a:avLst/>
          </a:prstGeom>
        </p:spPr>
      </p:pic>
      <p:sp>
        <p:nvSpPr>
          <p:cNvPr id="14" name="Google Shape;749;p44">
            <a:extLst>
              <a:ext uri="{FF2B5EF4-FFF2-40B4-BE49-F238E27FC236}">
                <a16:creationId xmlns:a16="http://schemas.microsoft.com/office/drawing/2014/main" id="{6E2F7ADA-B365-4F68-91F0-FD2664DEA1D1}"/>
              </a:ext>
            </a:extLst>
          </p:cNvPr>
          <p:cNvSpPr txBox="1">
            <a:spLocks noGrp="1"/>
          </p:cNvSpPr>
          <p:nvPr>
            <p:ph type="subTitle" idx="1"/>
          </p:nvPr>
        </p:nvSpPr>
        <p:spPr>
          <a:xfrm>
            <a:off x="5379777" y="1324621"/>
            <a:ext cx="2606612" cy="376353"/>
          </a:xfrm>
          <a:prstGeom prst="rect">
            <a:avLst/>
          </a:prstGeom>
        </p:spPr>
        <p:txBody>
          <a:bodyPr spcFirstLastPara="1" wrap="square" lIns="91425" tIns="91425" rIns="91425" bIns="91425" anchor="t" anchorCtr="0">
            <a:noAutofit/>
          </a:bodyPr>
          <a:lstStyle/>
          <a:p>
            <a:pPr marL="0" indent="0">
              <a:spcAft>
                <a:spcPts val="1200"/>
              </a:spcAft>
            </a:pPr>
            <a:r>
              <a:rPr lang="en" sz="1600">
                <a:solidFill>
                  <a:schemeClr val="accent2"/>
                </a:solidFill>
                <a:latin typeface="Times New Roman" panose="02020603050405020304" pitchFamily="18" charset="0"/>
                <a:cs typeface="Times New Roman" panose="02020603050405020304" pitchFamily="18" charset="0"/>
              </a:rPr>
              <a:t>Drop Unrelated Column</a:t>
            </a:r>
          </a:p>
        </p:txBody>
      </p:sp>
      <p:sp>
        <p:nvSpPr>
          <p:cNvPr id="16" name="副标题 14">
            <a:extLst>
              <a:ext uri="{FF2B5EF4-FFF2-40B4-BE49-F238E27FC236}">
                <a16:creationId xmlns:a16="http://schemas.microsoft.com/office/drawing/2014/main" id="{2E96D70C-B4A2-4DB3-BE65-C5B1AB36F72B}"/>
              </a:ext>
            </a:extLst>
          </p:cNvPr>
          <p:cNvSpPr txBox="1">
            <a:spLocks/>
          </p:cNvSpPr>
          <p:nvPr/>
        </p:nvSpPr>
        <p:spPr>
          <a:xfrm>
            <a:off x="4405298" y="4370484"/>
            <a:ext cx="4510467" cy="52275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1pPr>
            <a:lvl2pPr marL="914400" marR="0" lvl="1"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2pPr>
            <a:lvl3pPr marL="1371600" marR="0" lvl="2"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3pPr>
            <a:lvl4pPr marL="1828800" marR="0" lvl="3"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4pPr>
            <a:lvl5pPr marL="2286000" marR="0" lvl="4"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5pPr>
            <a:lvl6pPr marL="2743200" marR="0" lvl="5"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6pPr>
            <a:lvl7pPr marL="3200400" marR="0" lvl="6"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7pPr>
            <a:lvl8pPr marL="3657600" marR="0" lvl="7"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8pPr>
            <a:lvl9pPr marL="4114800" marR="0" lvl="8" indent="-317500" algn="ctr" rtl="0">
              <a:lnSpc>
                <a:spcPct val="115000"/>
              </a:lnSpc>
              <a:spcBef>
                <a:spcPts val="1200"/>
              </a:spcBef>
              <a:spcAft>
                <a:spcPts val="1200"/>
              </a:spcAft>
              <a:buClr>
                <a:srgbClr val="0258A1"/>
              </a:buClr>
              <a:buSzPts val="1400"/>
              <a:buFont typeface="Montserrat"/>
              <a:buNone/>
              <a:defRPr sz="1800" b="1" i="0" u="none" strike="noStrike" cap="none">
                <a:solidFill>
                  <a:srgbClr val="E94A4E"/>
                </a:solidFill>
                <a:latin typeface="Kanit"/>
                <a:ea typeface="Kanit"/>
                <a:cs typeface="Kanit"/>
                <a:sym typeface="Kanit"/>
              </a:defRPr>
            </a:lvl9pPr>
          </a:lstStyle>
          <a:p>
            <a:pPr marL="139700" indent="0" algn="l">
              <a:lnSpc>
                <a:spcPct val="114999"/>
              </a:lnSpc>
            </a:pPr>
            <a:r>
              <a:rPr lang="zh-CN" sz="1050" b="0">
                <a:solidFill>
                  <a:schemeClr val="accent1">
                    <a:lumMod val="75000"/>
                  </a:schemeClr>
                </a:solidFill>
                <a:latin typeface="Times New Roman" panose="02020603050405020304" pitchFamily="18" charset="0"/>
                <a:cs typeface="Times New Roman" panose="02020603050405020304" pitchFamily="18" charset="0"/>
              </a:rPr>
              <a:t>Dropping '</a:t>
            </a:r>
            <a:r>
              <a:rPr lang="en-US" altLang="zh-CN" sz="1050" b="0">
                <a:solidFill>
                  <a:schemeClr val="accent1">
                    <a:lumMod val="75000"/>
                  </a:schemeClr>
                </a:solidFill>
                <a:latin typeface="Times New Roman" panose="02020603050405020304" pitchFamily="18" charset="0"/>
                <a:cs typeface="Times New Roman" panose="02020603050405020304" pitchFamily="18" charset="0"/>
              </a:rPr>
              <a:t>e</a:t>
            </a:r>
            <a:r>
              <a:rPr lang="zh-CN" sz="1050" b="0">
                <a:solidFill>
                  <a:schemeClr val="accent1">
                    <a:lumMod val="75000"/>
                  </a:schemeClr>
                </a:solidFill>
                <a:latin typeface="Times New Roman" panose="02020603050405020304" pitchFamily="18" charset="0"/>
                <a:cs typeface="Times New Roman" panose="02020603050405020304" pitchFamily="18" charset="0"/>
              </a:rPr>
              <a:t>ducation' column as it is uncorrelated fro</a:t>
            </a:r>
            <a:r>
              <a:rPr lang="en-US" altLang="zh-CN" sz="1050" b="0">
                <a:solidFill>
                  <a:schemeClr val="accent1">
                    <a:lumMod val="75000"/>
                  </a:schemeClr>
                </a:solidFill>
                <a:latin typeface="Times New Roman" panose="02020603050405020304" pitchFamily="18" charset="0"/>
                <a:cs typeface="Times New Roman" panose="02020603050405020304" pitchFamily="18" charset="0"/>
              </a:rPr>
              <a:t>m</a:t>
            </a:r>
            <a:r>
              <a:rPr lang="zh-CN" sz="1050" b="0">
                <a:solidFill>
                  <a:schemeClr val="accent1">
                    <a:lumMod val="75000"/>
                  </a:schemeClr>
                </a:solidFill>
                <a:latin typeface="Times New Roman" panose="02020603050405020304" pitchFamily="18" charset="0"/>
                <a:cs typeface="Times New Roman" panose="02020603050405020304" pitchFamily="18" charset="0"/>
              </a:rPr>
              <a:t> other feature and does not provide any business context to the problem</a:t>
            </a:r>
            <a:endParaRPr lang="zh-CN" sz="105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9" name="图片 11" descr="图表&#10;&#10;已自动生成说明">
            <a:extLst>
              <a:ext uri="{FF2B5EF4-FFF2-40B4-BE49-F238E27FC236}">
                <a16:creationId xmlns:a16="http://schemas.microsoft.com/office/drawing/2014/main" id="{40008AF1-DF1C-4F03-8B5A-E401CA92B9B5}"/>
              </a:ext>
            </a:extLst>
          </p:cNvPr>
          <p:cNvPicPr>
            <a:picLocks noChangeAspect="1"/>
          </p:cNvPicPr>
          <p:nvPr/>
        </p:nvPicPr>
        <p:blipFill rotWithShape="1">
          <a:blip r:embed="rId8"/>
          <a:srcRect l="2502" t="1304" r="7218" b="3166"/>
          <a:stretch/>
        </p:blipFill>
        <p:spPr>
          <a:xfrm>
            <a:off x="4075737" y="1694291"/>
            <a:ext cx="4925843" cy="2677308"/>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62"/>
          <p:cNvSpPr txBox="1">
            <a:spLocks noGrp="1"/>
          </p:cNvSpPr>
          <p:nvPr>
            <p:ph type="title"/>
          </p:nvPr>
        </p:nvSpPr>
        <p:spPr>
          <a:xfrm>
            <a:off x="4382" y="2499"/>
            <a:ext cx="7717500" cy="682800"/>
          </a:xfrm>
          <a:prstGeom prst="rect">
            <a:avLst/>
          </a:prstGeom>
        </p:spPr>
        <p:txBody>
          <a:bodyPr spcFirstLastPara="1" wrap="square" lIns="91425" tIns="91425" rIns="91425" bIns="91425" anchor="t" anchorCtr="0">
            <a:normAutofit fontScale="90000"/>
          </a:bodyPr>
          <a:lstStyle/>
          <a:p>
            <a:r>
              <a:rPr lang="en">
                <a:solidFill>
                  <a:schemeClr val="accent2"/>
                </a:solidFill>
                <a:latin typeface="Times New Roman" panose="02020603050405020304" pitchFamily="18" charset="0"/>
                <a:cs typeface="Times New Roman" panose="02020603050405020304" pitchFamily="18" charset="0"/>
              </a:rPr>
              <a:t>Data Imputation</a:t>
            </a:r>
            <a:r>
              <a:rPr lang="en">
                <a:solidFill>
                  <a:schemeClr val="accent2"/>
                </a:solidFill>
              </a:rPr>
              <a:t> </a:t>
            </a:r>
            <a:br>
              <a:rPr lang="en">
                <a:solidFill>
                  <a:schemeClr val="accent2"/>
                </a:solidFill>
              </a:rPr>
            </a:br>
            <a:endParaRPr lang="en">
              <a:solidFill>
                <a:schemeClr val="accent2"/>
              </a:solidFill>
            </a:endParaRPr>
          </a:p>
        </p:txBody>
      </p:sp>
      <p:sp>
        <p:nvSpPr>
          <p:cNvPr id="1602" name="Google Shape;1602;p62"/>
          <p:cNvSpPr/>
          <p:nvPr/>
        </p:nvSpPr>
        <p:spPr>
          <a:xfrm rot="16200000">
            <a:off x="851434" y="1058028"/>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4503169" y="1058007"/>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2558566" y="1102522"/>
            <a:ext cx="1140863" cy="84887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2"/>
          <p:cNvSpPr/>
          <p:nvPr/>
        </p:nvSpPr>
        <p:spPr>
          <a:xfrm rot="12599924">
            <a:off x="6290300" y="1138949"/>
            <a:ext cx="1140907" cy="848906"/>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2"/>
          <p:cNvSpPr txBox="1"/>
          <p:nvPr/>
        </p:nvSpPr>
        <p:spPr>
          <a:xfrm>
            <a:off x="500591" y="2259326"/>
            <a:ext cx="1556182"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solidFill>
                <a:latin typeface="Times New Roman" panose="02020603050405020304" pitchFamily="18" charset="0"/>
                <a:ea typeface="Kanit"/>
                <a:cs typeface="Times New Roman" panose="02020603050405020304" pitchFamily="18" charset="0"/>
                <a:sym typeface="Kanit"/>
              </a:rPr>
              <a:t>Grouping</a:t>
            </a:r>
            <a:endParaRPr lang="en" sz="1800" b="1">
              <a:solidFill>
                <a:schemeClr val="accent2"/>
              </a:solidFill>
              <a:latin typeface="Times New Roman" panose="02020603050405020304" pitchFamily="18" charset="0"/>
              <a:ea typeface="Kanit"/>
              <a:cs typeface="Times New Roman" panose="02020603050405020304" pitchFamily="18" charset="0"/>
            </a:endParaRPr>
          </a:p>
        </p:txBody>
      </p:sp>
      <p:sp>
        <p:nvSpPr>
          <p:cNvPr id="1607" name="Google Shape;1607;p62"/>
          <p:cNvSpPr txBox="1"/>
          <p:nvPr/>
        </p:nvSpPr>
        <p:spPr>
          <a:xfrm>
            <a:off x="304187" y="2899397"/>
            <a:ext cx="4085274" cy="682200"/>
          </a:xfrm>
          <a:prstGeom prst="rect">
            <a:avLst/>
          </a:prstGeom>
          <a:noFill/>
          <a:ln>
            <a:noFill/>
          </a:ln>
        </p:spPr>
        <p:txBody>
          <a:bodyPr spcFirstLastPara="1" wrap="square" lIns="91425" tIns="91425" rIns="91425" bIns="91425" anchor="t" anchorCtr="0">
            <a:noAutofit/>
          </a:bodyPr>
          <a:lstStyle/>
          <a:p>
            <a:pPr algn="ctr"/>
            <a:r>
              <a:rPr lang="en-US" altLang="zh-CN">
                <a:solidFill>
                  <a:schemeClr val="bg2">
                    <a:lumMod val="25000"/>
                  </a:schemeClr>
                </a:solidFill>
                <a:latin typeface="Times New Roman" panose="02020603050405020304" pitchFamily="18" charset="0"/>
                <a:cs typeface="Times New Roman" panose="02020603050405020304" pitchFamily="18" charset="0"/>
              </a:rPr>
              <a:t>Group</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a:solidFill>
                  <a:schemeClr val="bg2">
                    <a:lumMod val="25000"/>
                  </a:schemeClr>
                </a:solidFill>
                <a:latin typeface="Times New Roman" panose="02020603050405020304" pitchFamily="18" charset="0"/>
                <a:cs typeface="Times New Roman" panose="02020603050405020304" pitchFamily="18" charset="0"/>
              </a:rPr>
              <a:t>"</a:t>
            </a:r>
            <a:r>
              <a:rPr lang="en-US" altLang="zh-CN" b="1">
                <a:solidFill>
                  <a:schemeClr val="bg2">
                    <a:lumMod val="25000"/>
                  </a:schemeClr>
                </a:solidFill>
                <a:latin typeface="Times New Roman" panose="02020603050405020304" pitchFamily="18" charset="0"/>
                <a:cs typeface="Times New Roman" panose="02020603050405020304" pitchFamily="18" charset="0"/>
              </a:rPr>
              <a:t>glucose</a:t>
            </a:r>
            <a:r>
              <a:rPr lang="en-US" altLang="zh-CN">
                <a:solidFill>
                  <a:schemeClr val="bg2">
                    <a:lumMod val="25000"/>
                  </a:schemeClr>
                </a:solidFill>
                <a:latin typeface="Times New Roman" panose="02020603050405020304" pitchFamily="18" charset="0"/>
                <a:cs typeface="Times New Roman" panose="02020603050405020304" pitchFamily="18" charset="0"/>
              </a:rPr>
              <a:t>"</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a:solidFill>
                  <a:schemeClr val="bg2">
                    <a:lumMod val="25000"/>
                  </a:schemeClr>
                </a:solidFill>
                <a:latin typeface="Times New Roman" panose="02020603050405020304" pitchFamily="18" charset="0"/>
                <a:cs typeface="Times New Roman" panose="02020603050405020304" pitchFamily="18" charset="0"/>
              </a:rPr>
              <a:t>with</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a:solidFill>
                  <a:schemeClr val="bg2">
                    <a:lumMod val="25000"/>
                  </a:schemeClr>
                </a:solidFill>
                <a:latin typeface="Times New Roman" panose="02020603050405020304" pitchFamily="18" charset="0"/>
                <a:cs typeface="Times New Roman" panose="02020603050405020304" pitchFamily="18" charset="0"/>
              </a:rPr>
              <a:t>Yes/No</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a:solidFill>
                  <a:schemeClr val="bg2">
                    <a:lumMod val="25000"/>
                  </a:schemeClr>
                </a:solidFill>
                <a:latin typeface="Times New Roman" panose="02020603050405020304" pitchFamily="18" charset="0"/>
                <a:cs typeface="Times New Roman" panose="02020603050405020304" pitchFamily="18" charset="0"/>
              </a:rPr>
              <a:t>"diabetes"</a:t>
            </a:r>
            <a:r>
              <a:rPr lang="zh-CN" altLang="en-US">
                <a:solidFill>
                  <a:schemeClr val="bg2">
                    <a:lumMod val="25000"/>
                  </a:schemeClr>
                </a:solidFill>
                <a:latin typeface="Times New Roman" panose="02020603050405020304" pitchFamily="18" charset="0"/>
                <a:cs typeface="Times New Roman" panose="02020603050405020304" pitchFamily="18" charset="0"/>
              </a:rPr>
              <a:t> </a:t>
            </a:r>
          </a:p>
        </p:txBody>
      </p:sp>
      <p:sp>
        <p:nvSpPr>
          <p:cNvPr id="1608" name="Google Shape;1608;p62"/>
          <p:cNvSpPr txBox="1"/>
          <p:nvPr/>
        </p:nvSpPr>
        <p:spPr>
          <a:xfrm>
            <a:off x="2283782" y="2259320"/>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rPr>
              <a:t>Computation</a:t>
            </a:r>
          </a:p>
        </p:txBody>
      </p:sp>
      <p:sp>
        <p:nvSpPr>
          <p:cNvPr id="1610" name="Google Shape;1610;p62"/>
          <p:cNvSpPr txBox="1"/>
          <p:nvPr/>
        </p:nvSpPr>
        <p:spPr>
          <a:xfrm>
            <a:off x="6005782" y="2259320"/>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sym typeface="Kanit"/>
              </a:rPr>
              <a:t>Checking</a:t>
            </a:r>
            <a:endParaRPr lang="en" sz="1800" b="1">
              <a:solidFill>
                <a:schemeClr val="accent2">
                  <a:lumMod val="40000"/>
                  <a:lumOff val="60000"/>
                </a:schemeClr>
              </a:solidFill>
              <a:latin typeface="Kanit"/>
              <a:ea typeface="Kanit"/>
              <a:cs typeface="Kanit"/>
            </a:endParaRPr>
          </a:p>
        </p:txBody>
      </p:sp>
      <p:sp>
        <p:nvSpPr>
          <p:cNvPr id="1612" name="Google Shape;1612;p62"/>
          <p:cNvSpPr txBox="1"/>
          <p:nvPr/>
        </p:nvSpPr>
        <p:spPr>
          <a:xfrm>
            <a:off x="4144782" y="2259328"/>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rPr>
              <a:t>Imputation</a:t>
            </a:r>
          </a:p>
        </p:txBody>
      </p:sp>
      <p:sp>
        <p:nvSpPr>
          <p:cNvPr id="1614" name="Google Shape;1614;p62"/>
          <p:cNvSpPr txBox="1"/>
          <p:nvPr/>
        </p:nvSpPr>
        <p:spPr>
          <a:xfrm>
            <a:off x="844732" y="1321821"/>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01</a:t>
            </a:r>
            <a:endParaRPr sz="2400" b="1">
              <a:solidFill>
                <a:schemeClr val="dk2"/>
              </a:solidFill>
              <a:latin typeface="Kanit"/>
              <a:ea typeface="Kanit"/>
              <a:cs typeface="Kanit"/>
              <a:sym typeface="Kanit"/>
            </a:endParaRPr>
          </a:p>
        </p:txBody>
      </p:sp>
      <p:sp>
        <p:nvSpPr>
          <p:cNvPr id="1615" name="Google Shape;1615;p62"/>
          <p:cNvSpPr txBox="1"/>
          <p:nvPr/>
        </p:nvSpPr>
        <p:spPr>
          <a:xfrm>
            <a:off x="2705736" y="1321804"/>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02</a:t>
            </a:r>
            <a:endParaRPr sz="2400" b="1">
              <a:solidFill>
                <a:schemeClr val="dk2"/>
              </a:solidFill>
              <a:latin typeface="Kanit"/>
              <a:ea typeface="Kanit"/>
              <a:cs typeface="Kanit"/>
              <a:sym typeface="Kanit"/>
            </a:endParaRPr>
          </a:p>
        </p:txBody>
      </p:sp>
      <p:sp>
        <p:nvSpPr>
          <p:cNvPr id="1616" name="Google Shape;1616;p62"/>
          <p:cNvSpPr txBox="1"/>
          <p:nvPr/>
        </p:nvSpPr>
        <p:spPr>
          <a:xfrm>
            <a:off x="4634581" y="1321827"/>
            <a:ext cx="5964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03</a:t>
            </a:r>
            <a:endParaRPr sz="2400" b="1">
              <a:solidFill>
                <a:schemeClr val="dk2"/>
              </a:solidFill>
              <a:latin typeface="Kanit"/>
              <a:ea typeface="Kanit"/>
              <a:cs typeface="Kanit"/>
              <a:sym typeface="Kanit"/>
            </a:endParaRPr>
          </a:p>
        </p:txBody>
      </p:sp>
      <p:sp>
        <p:nvSpPr>
          <p:cNvPr id="1617" name="Google Shape;1617;p62"/>
          <p:cNvSpPr txBox="1"/>
          <p:nvPr/>
        </p:nvSpPr>
        <p:spPr>
          <a:xfrm>
            <a:off x="6427732" y="1321804"/>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04</a:t>
            </a:r>
            <a:endParaRPr sz="2400" b="1">
              <a:solidFill>
                <a:schemeClr val="dk2"/>
              </a:solidFill>
              <a:latin typeface="Kanit"/>
              <a:ea typeface="Kanit"/>
              <a:cs typeface="Kanit"/>
              <a:sym typeface="Kanit"/>
            </a:endParaRPr>
          </a:p>
        </p:txBody>
      </p:sp>
      <p:cxnSp>
        <p:nvCxnSpPr>
          <p:cNvPr id="1618" name="Google Shape;1618;p62"/>
          <p:cNvCxnSpPr>
            <a:cxnSpLocks/>
          </p:cNvCxnSpPr>
          <p:nvPr/>
        </p:nvCxnSpPr>
        <p:spPr>
          <a:xfrm flipV="1">
            <a:off x="1712632" y="1593621"/>
            <a:ext cx="993104" cy="17"/>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19" name="Google Shape;1619;p62"/>
          <p:cNvCxnSpPr>
            <a:cxnSpLocks/>
          </p:cNvCxnSpPr>
          <p:nvPr/>
        </p:nvCxnSpPr>
        <p:spPr>
          <a:xfrm>
            <a:off x="3573636" y="1593604"/>
            <a:ext cx="1060945" cy="23"/>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20" name="Google Shape;1620;p62"/>
          <p:cNvCxnSpPr>
            <a:cxnSpLocks/>
          </p:cNvCxnSpPr>
          <p:nvPr/>
        </p:nvCxnSpPr>
        <p:spPr>
          <a:xfrm flipV="1">
            <a:off x="5230981" y="1593627"/>
            <a:ext cx="1196751" cy="23"/>
          </a:xfrm>
          <a:prstGeom prst="curvedConnector3">
            <a:avLst>
              <a:gd name="adj1" fmla="val 50000"/>
            </a:avLst>
          </a:prstGeom>
          <a:noFill/>
          <a:ln w="19050" cap="flat" cmpd="sng">
            <a:solidFill>
              <a:srgbClr val="0258A1"/>
            </a:solidFill>
            <a:prstDash val="solid"/>
            <a:round/>
            <a:headEnd type="none" w="med" len="med"/>
            <a:tailEnd type="none" w="med" len="med"/>
          </a:ln>
        </p:spPr>
      </p:cxnSp>
      <p:pic>
        <p:nvPicPr>
          <p:cNvPr id="2" name="图片 3">
            <a:extLst>
              <a:ext uri="{FF2B5EF4-FFF2-40B4-BE49-F238E27FC236}">
                <a16:creationId xmlns:a16="http://schemas.microsoft.com/office/drawing/2014/main" id="{10287638-B467-47DA-B7C6-B6D37307A9F7}"/>
              </a:ext>
            </a:extLst>
          </p:cNvPr>
          <p:cNvPicPr>
            <a:picLocks noChangeAspect="1"/>
          </p:cNvPicPr>
          <p:nvPr/>
        </p:nvPicPr>
        <p:blipFill>
          <a:blip r:embed="rId3"/>
          <a:stretch>
            <a:fillRect/>
          </a:stretch>
        </p:blipFill>
        <p:spPr>
          <a:xfrm>
            <a:off x="705825" y="3254802"/>
            <a:ext cx="5041625" cy="1115278"/>
          </a:xfrm>
          <a:prstGeom prst="rect">
            <a:avLst/>
          </a:prstGeom>
        </p:spPr>
      </p:pic>
      <p:sp>
        <p:nvSpPr>
          <p:cNvPr id="3" name="文本框 2">
            <a:extLst>
              <a:ext uri="{FF2B5EF4-FFF2-40B4-BE49-F238E27FC236}">
                <a16:creationId xmlns:a16="http://schemas.microsoft.com/office/drawing/2014/main" id="{38217046-B304-43FE-A54B-1C39187ACC0E}"/>
              </a:ext>
            </a:extLst>
          </p:cNvPr>
          <p:cNvSpPr txBox="1"/>
          <p:nvPr/>
        </p:nvSpPr>
        <p:spPr>
          <a:xfrm rot="-10800000" flipV="1">
            <a:off x="519157" y="655355"/>
            <a:ext cx="71890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rgbClr val="002060"/>
                </a:solidFill>
                <a:latin typeface="Times New Roman" panose="02020603050405020304" pitchFamily="18" charset="0"/>
                <a:cs typeface="Times New Roman" panose="02020603050405020304" pitchFamily="18" charset="0"/>
              </a:rPr>
              <a:t>We use different imputation methods </a:t>
            </a:r>
            <a:r>
              <a:rPr lang="en-IN" altLang="zh-CN">
                <a:solidFill>
                  <a:srgbClr val="002060"/>
                </a:solidFill>
                <a:latin typeface="Times New Roman" panose="02020603050405020304" pitchFamily="18" charset="0"/>
                <a:cs typeface="Times New Roman" panose="02020603050405020304" pitchFamily="18" charset="0"/>
              </a:rPr>
              <a:t>for different variables with missing values</a:t>
            </a:r>
            <a:endParaRPr lang="zh-CN" altLang="en-US">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66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62"/>
          <p:cNvSpPr txBox="1">
            <a:spLocks noGrp="1"/>
          </p:cNvSpPr>
          <p:nvPr>
            <p:ph type="title"/>
          </p:nvPr>
        </p:nvSpPr>
        <p:spPr>
          <a:xfrm>
            <a:off x="223368" y="-2842"/>
            <a:ext cx="7717500" cy="6828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Data Imputation - "glucose"</a:t>
            </a:r>
            <a:endParaRPr lang="zh-CN">
              <a:solidFill>
                <a:schemeClr val="accent2"/>
              </a:solidFill>
              <a:latin typeface="Times New Roman" panose="02020603050405020304" pitchFamily="18" charset="0"/>
              <a:cs typeface="Times New Roman" panose="02020603050405020304" pitchFamily="18" charset="0"/>
            </a:endParaRPr>
          </a:p>
        </p:txBody>
      </p:sp>
      <p:sp>
        <p:nvSpPr>
          <p:cNvPr id="1602" name="Google Shape;1602;p62"/>
          <p:cNvSpPr/>
          <p:nvPr/>
        </p:nvSpPr>
        <p:spPr>
          <a:xfrm rot="16200000">
            <a:off x="1113149" y="758925"/>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4764884" y="758904"/>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2820281" y="803419"/>
            <a:ext cx="1140863" cy="84887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2"/>
          <p:cNvSpPr/>
          <p:nvPr/>
        </p:nvSpPr>
        <p:spPr>
          <a:xfrm rot="12599924">
            <a:off x="6594744" y="855869"/>
            <a:ext cx="1140907" cy="848906"/>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2"/>
          <p:cNvSpPr txBox="1"/>
          <p:nvPr/>
        </p:nvSpPr>
        <p:spPr>
          <a:xfrm>
            <a:off x="673815" y="1944200"/>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sym typeface="Kanit"/>
              </a:rPr>
              <a:t>Grouping</a:t>
            </a:r>
            <a:endParaRPr lang="en" sz="1800" b="1">
              <a:solidFill>
                <a:schemeClr val="accent2">
                  <a:lumMod val="40000"/>
                  <a:lumOff val="60000"/>
                </a:schemeClr>
              </a:solidFill>
              <a:latin typeface="Kanit"/>
              <a:ea typeface="Kanit"/>
              <a:cs typeface="Kanit"/>
            </a:endParaRPr>
          </a:p>
        </p:txBody>
      </p:sp>
      <p:sp>
        <p:nvSpPr>
          <p:cNvPr id="1607" name="Google Shape;1607;p62"/>
          <p:cNvSpPr txBox="1"/>
          <p:nvPr/>
        </p:nvSpPr>
        <p:spPr>
          <a:xfrm>
            <a:off x="615499" y="2465240"/>
            <a:ext cx="4499320" cy="682200"/>
          </a:xfrm>
          <a:prstGeom prst="rect">
            <a:avLst/>
          </a:prstGeom>
          <a:noFill/>
          <a:ln>
            <a:noFill/>
          </a:ln>
        </p:spPr>
        <p:txBody>
          <a:bodyPr spcFirstLastPara="1" wrap="square" lIns="91425" tIns="91425" rIns="91425" bIns="91425" anchor="t" anchorCtr="0">
            <a:noAutofit/>
          </a:bodyPr>
          <a:lstStyle/>
          <a:p>
            <a:pPr algn="ctr"/>
            <a:r>
              <a:rPr lang="en-US" altLang="zh-CN">
                <a:solidFill>
                  <a:schemeClr val="bg2">
                    <a:lumMod val="25000"/>
                  </a:schemeClr>
                </a:solidFill>
                <a:latin typeface="Times New Roman" panose="02020603050405020304" pitchFamily="18" charset="0"/>
                <a:cs typeface="Times New Roman" panose="02020603050405020304" pitchFamily="18" charset="0"/>
              </a:rPr>
              <a:t>C</a:t>
            </a:r>
            <a:r>
              <a:rPr lang="zh-CN">
                <a:solidFill>
                  <a:schemeClr val="bg2">
                    <a:lumMod val="25000"/>
                  </a:schemeClr>
                </a:solidFill>
                <a:latin typeface="Times New Roman" panose="02020603050405020304" pitchFamily="18" charset="0"/>
                <a:cs typeface="Times New Roman" panose="02020603050405020304" pitchFamily="18" charset="0"/>
              </a:rPr>
              <a:t>ompute the median of "glucose" in different groups</a:t>
            </a:r>
          </a:p>
        </p:txBody>
      </p:sp>
      <p:sp>
        <p:nvSpPr>
          <p:cNvPr id="1608" name="Google Shape;1608;p62"/>
          <p:cNvSpPr txBox="1"/>
          <p:nvPr/>
        </p:nvSpPr>
        <p:spPr>
          <a:xfrm>
            <a:off x="2534815" y="1944194"/>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solidFill>
                <a:latin typeface="Times New Roman" panose="02020603050405020304" pitchFamily="18" charset="0"/>
                <a:ea typeface="Kanit"/>
                <a:cs typeface="Times New Roman" panose="02020603050405020304" pitchFamily="18" charset="0"/>
              </a:rPr>
              <a:t>Computation</a:t>
            </a:r>
          </a:p>
        </p:txBody>
      </p:sp>
      <p:sp>
        <p:nvSpPr>
          <p:cNvPr id="1610" name="Google Shape;1610;p62"/>
          <p:cNvSpPr txBox="1"/>
          <p:nvPr/>
        </p:nvSpPr>
        <p:spPr>
          <a:xfrm>
            <a:off x="6256815" y="1944194"/>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sym typeface="Kanit"/>
              </a:rPr>
              <a:t>Checking</a:t>
            </a:r>
            <a:endParaRPr lang="en" sz="1800" b="1">
              <a:solidFill>
                <a:schemeClr val="accent2">
                  <a:lumMod val="40000"/>
                  <a:lumOff val="60000"/>
                </a:schemeClr>
              </a:solidFill>
              <a:latin typeface="Kanit"/>
              <a:ea typeface="Kanit"/>
              <a:cs typeface="Kanit"/>
            </a:endParaRPr>
          </a:p>
        </p:txBody>
      </p:sp>
      <p:sp>
        <p:nvSpPr>
          <p:cNvPr id="1612" name="Google Shape;1612;p62"/>
          <p:cNvSpPr txBox="1"/>
          <p:nvPr/>
        </p:nvSpPr>
        <p:spPr>
          <a:xfrm>
            <a:off x="4395815" y="1944202"/>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rPr>
              <a:t>Imputation</a:t>
            </a:r>
          </a:p>
        </p:txBody>
      </p:sp>
      <p:sp>
        <p:nvSpPr>
          <p:cNvPr id="1614" name="Google Shape;1614;p62"/>
          <p:cNvSpPr txBox="1"/>
          <p:nvPr/>
        </p:nvSpPr>
        <p:spPr>
          <a:xfrm>
            <a:off x="1095765" y="1006695"/>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01</a:t>
            </a:r>
            <a:endParaRPr sz="2400" b="1">
              <a:solidFill>
                <a:schemeClr val="dk2"/>
              </a:solidFill>
              <a:latin typeface="Kanit"/>
              <a:ea typeface="Kanit"/>
              <a:cs typeface="Kanit"/>
              <a:sym typeface="Kanit"/>
            </a:endParaRPr>
          </a:p>
        </p:txBody>
      </p:sp>
      <p:sp>
        <p:nvSpPr>
          <p:cNvPr id="1615" name="Google Shape;1615;p62"/>
          <p:cNvSpPr txBox="1"/>
          <p:nvPr/>
        </p:nvSpPr>
        <p:spPr>
          <a:xfrm>
            <a:off x="2956769" y="1006678"/>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02</a:t>
            </a:r>
            <a:endParaRPr sz="2400" b="1">
              <a:solidFill>
                <a:schemeClr val="dk2"/>
              </a:solidFill>
              <a:latin typeface="Kanit"/>
              <a:ea typeface="Kanit"/>
              <a:cs typeface="Kanit"/>
              <a:sym typeface="Kanit"/>
            </a:endParaRPr>
          </a:p>
        </p:txBody>
      </p:sp>
      <p:sp>
        <p:nvSpPr>
          <p:cNvPr id="1616" name="Google Shape;1616;p62"/>
          <p:cNvSpPr txBox="1"/>
          <p:nvPr/>
        </p:nvSpPr>
        <p:spPr>
          <a:xfrm>
            <a:off x="4885614" y="1006701"/>
            <a:ext cx="5964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03</a:t>
            </a:r>
            <a:endParaRPr sz="2400" b="1">
              <a:solidFill>
                <a:schemeClr val="dk2"/>
              </a:solidFill>
              <a:latin typeface="Kanit"/>
              <a:ea typeface="Kanit"/>
              <a:cs typeface="Kanit"/>
              <a:sym typeface="Kanit"/>
            </a:endParaRPr>
          </a:p>
        </p:txBody>
      </p:sp>
      <p:sp>
        <p:nvSpPr>
          <p:cNvPr id="1617" name="Google Shape;1617;p62"/>
          <p:cNvSpPr txBox="1"/>
          <p:nvPr/>
        </p:nvSpPr>
        <p:spPr>
          <a:xfrm>
            <a:off x="6678765" y="1006678"/>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04</a:t>
            </a:r>
            <a:endParaRPr sz="2400" b="1">
              <a:solidFill>
                <a:schemeClr val="dk2"/>
              </a:solidFill>
              <a:latin typeface="Kanit"/>
              <a:ea typeface="Kanit"/>
              <a:cs typeface="Kanit"/>
              <a:sym typeface="Kanit"/>
            </a:endParaRPr>
          </a:p>
        </p:txBody>
      </p:sp>
      <p:cxnSp>
        <p:nvCxnSpPr>
          <p:cNvPr id="1618" name="Google Shape;1618;p62"/>
          <p:cNvCxnSpPr>
            <a:cxnSpLocks/>
          </p:cNvCxnSpPr>
          <p:nvPr/>
        </p:nvCxnSpPr>
        <p:spPr>
          <a:xfrm flipV="1">
            <a:off x="1963665" y="1278495"/>
            <a:ext cx="993104" cy="17"/>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19" name="Google Shape;1619;p62"/>
          <p:cNvCxnSpPr>
            <a:cxnSpLocks/>
          </p:cNvCxnSpPr>
          <p:nvPr/>
        </p:nvCxnSpPr>
        <p:spPr>
          <a:xfrm>
            <a:off x="3824669" y="1278478"/>
            <a:ext cx="1060945" cy="23"/>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20" name="Google Shape;1620;p62"/>
          <p:cNvCxnSpPr>
            <a:cxnSpLocks/>
          </p:cNvCxnSpPr>
          <p:nvPr/>
        </p:nvCxnSpPr>
        <p:spPr>
          <a:xfrm flipV="1">
            <a:off x="5482014" y="1278501"/>
            <a:ext cx="1196751" cy="23"/>
          </a:xfrm>
          <a:prstGeom prst="curvedConnector3">
            <a:avLst>
              <a:gd name="adj1" fmla="val 50000"/>
            </a:avLst>
          </a:prstGeom>
          <a:noFill/>
          <a:ln w="19050" cap="flat" cmpd="sng">
            <a:solidFill>
              <a:srgbClr val="0258A1"/>
            </a:solidFill>
            <a:prstDash val="solid"/>
            <a:round/>
            <a:headEnd type="none" w="med" len="med"/>
            <a:tailEnd type="none" w="med" len="med"/>
          </a:ln>
        </p:spPr>
      </p:cxnSp>
      <p:pic>
        <p:nvPicPr>
          <p:cNvPr id="3" name="图片 2" descr="图形用户界面, 文本&#10;&#10;已自动生成说明">
            <a:extLst>
              <a:ext uri="{FF2B5EF4-FFF2-40B4-BE49-F238E27FC236}">
                <a16:creationId xmlns:a16="http://schemas.microsoft.com/office/drawing/2014/main" id="{55DA837B-8253-491B-8F50-4C29874BDDC8}"/>
              </a:ext>
            </a:extLst>
          </p:cNvPr>
          <p:cNvPicPr>
            <a:picLocks noChangeAspect="1"/>
          </p:cNvPicPr>
          <p:nvPr/>
        </p:nvPicPr>
        <p:blipFill>
          <a:blip r:embed="rId3"/>
          <a:stretch>
            <a:fillRect/>
          </a:stretch>
        </p:blipFill>
        <p:spPr>
          <a:xfrm>
            <a:off x="770681" y="2838196"/>
            <a:ext cx="3373016" cy="1265213"/>
          </a:xfrm>
          <a:prstGeom prst="rect">
            <a:avLst/>
          </a:prstGeom>
        </p:spPr>
      </p:pic>
    </p:spTree>
    <p:extLst>
      <p:ext uri="{BB962C8B-B14F-4D97-AF65-F5344CB8AC3E}">
        <p14:creationId xmlns:p14="http://schemas.microsoft.com/office/powerpoint/2010/main" val="1838328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62"/>
          <p:cNvSpPr txBox="1">
            <a:spLocks noGrp="1"/>
          </p:cNvSpPr>
          <p:nvPr>
            <p:ph type="title"/>
          </p:nvPr>
        </p:nvSpPr>
        <p:spPr>
          <a:xfrm>
            <a:off x="223368" y="-2842"/>
            <a:ext cx="7717500" cy="6828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Data Imputation - "glucose"</a:t>
            </a:r>
            <a:endParaRPr lang="zh-CN">
              <a:solidFill>
                <a:schemeClr val="accent2"/>
              </a:solidFill>
              <a:latin typeface="Times New Roman" panose="02020603050405020304" pitchFamily="18" charset="0"/>
              <a:cs typeface="Times New Roman" panose="02020603050405020304" pitchFamily="18" charset="0"/>
            </a:endParaRPr>
          </a:p>
        </p:txBody>
      </p:sp>
      <p:sp>
        <p:nvSpPr>
          <p:cNvPr id="1602" name="Google Shape;1602;p62"/>
          <p:cNvSpPr/>
          <p:nvPr/>
        </p:nvSpPr>
        <p:spPr>
          <a:xfrm rot="16200000">
            <a:off x="1113149" y="758925"/>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4764884" y="758904"/>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2820281" y="803419"/>
            <a:ext cx="1140863" cy="84887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2"/>
          <p:cNvSpPr/>
          <p:nvPr/>
        </p:nvSpPr>
        <p:spPr>
          <a:xfrm rot="12599924">
            <a:off x="6594744" y="855869"/>
            <a:ext cx="1140907" cy="848906"/>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2"/>
          <p:cNvSpPr txBox="1"/>
          <p:nvPr/>
        </p:nvSpPr>
        <p:spPr>
          <a:xfrm>
            <a:off x="673815" y="1944200"/>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sym typeface="Kanit"/>
              </a:rPr>
              <a:t>Grouping</a:t>
            </a:r>
            <a:endParaRPr lang="en" sz="1800" b="1">
              <a:solidFill>
                <a:schemeClr val="accent2">
                  <a:lumMod val="40000"/>
                  <a:lumOff val="60000"/>
                </a:schemeClr>
              </a:solidFill>
              <a:latin typeface="Kanit"/>
              <a:ea typeface="Kanit"/>
              <a:cs typeface="Kanit"/>
            </a:endParaRPr>
          </a:p>
        </p:txBody>
      </p:sp>
      <p:sp>
        <p:nvSpPr>
          <p:cNvPr id="1607" name="Google Shape;1607;p62"/>
          <p:cNvSpPr txBox="1"/>
          <p:nvPr/>
        </p:nvSpPr>
        <p:spPr>
          <a:xfrm>
            <a:off x="452213" y="2488567"/>
            <a:ext cx="4499320" cy="682200"/>
          </a:xfrm>
          <a:prstGeom prst="rect">
            <a:avLst/>
          </a:prstGeom>
          <a:noFill/>
          <a:ln>
            <a:noFill/>
          </a:ln>
        </p:spPr>
        <p:txBody>
          <a:bodyPr spcFirstLastPara="1" wrap="square" lIns="91425" tIns="91425" rIns="91425" bIns="91425" anchor="t" anchorCtr="0">
            <a:noAutofit/>
          </a:bodyPr>
          <a:lstStyle/>
          <a:p>
            <a:pPr algn="ctr"/>
            <a:r>
              <a:rPr lang="en-US" altLang="zh-CN">
                <a:solidFill>
                  <a:schemeClr val="bg2">
                    <a:lumMod val="25000"/>
                  </a:schemeClr>
                </a:solidFill>
                <a:latin typeface="Times New Roman" panose="02020603050405020304" pitchFamily="18" charset="0"/>
                <a:cs typeface="Times New Roman" panose="02020603050405020304" pitchFamily="18" charset="0"/>
              </a:rPr>
              <a:t>Substitute</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a:solidFill>
                  <a:schemeClr val="bg2">
                    <a:lumMod val="25000"/>
                  </a:schemeClr>
                </a:solidFill>
                <a:latin typeface="Times New Roman" panose="02020603050405020304" pitchFamily="18" charset="0"/>
                <a:cs typeface="Times New Roman" panose="02020603050405020304" pitchFamily="18" charset="0"/>
              </a:rPr>
              <a:t>the</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a:solidFill>
                  <a:schemeClr val="bg2">
                    <a:lumMod val="25000"/>
                  </a:schemeClr>
                </a:solidFill>
                <a:latin typeface="Times New Roman" panose="02020603050405020304" pitchFamily="18" charset="0"/>
                <a:cs typeface="Times New Roman" panose="02020603050405020304" pitchFamily="18" charset="0"/>
              </a:rPr>
              <a:t>median</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a:solidFill>
                  <a:schemeClr val="bg2">
                    <a:lumMod val="25000"/>
                  </a:schemeClr>
                </a:solidFill>
                <a:latin typeface="Times New Roman" panose="02020603050405020304" pitchFamily="18" charset="0"/>
                <a:cs typeface="Times New Roman" panose="02020603050405020304" pitchFamily="18" charset="0"/>
              </a:rPr>
              <a:t>with</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err="1">
                <a:solidFill>
                  <a:schemeClr val="bg2">
                    <a:lumMod val="25000"/>
                  </a:schemeClr>
                </a:solidFill>
                <a:latin typeface="Times New Roman" panose="02020603050405020304" pitchFamily="18" charset="0"/>
                <a:cs typeface="Times New Roman" panose="02020603050405020304" pitchFamily="18" charset="0"/>
              </a:rPr>
              <a:t>NaN</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a:solidFill>
                  <a:schemeClr val="bg2">
                    <a:lumMod val="25000"/>
                  </a:schemeClr>
                </a:solidFill>
                <a:latin typeface="Times New Roman" panose="02020603050405020304" pitchFamily="18" charset="0"/>
                <a:cs typeface="Times New Roman" panose="02020603050405020304" pitchFamily="18" charset="0"/>
              </a:rPr>
              <a:t>in</a:t>
            </a:r>
            <a:r>
              <a:rPr lang="zh-CN" altLang="en-US">
                <a:solidFill>
                  <a:schemeClr val="bg2">
                    <a:lumMod val="25000"/>
                  </a:schemeClr>
                </a:solidFill>
                <a:latin typeface="Times New Roman" panose="02020603050405020304" pitchFamily="18" charset="0"/>
                <a:cs typeface="Times New Roman" panose="02020603050405020304" pitchFamily="18" charset="0"/>
              </a:rPr>
              <a:t> </a:t>
            </a:r>
            <a:r>
              <a:rPr lang="en-US" altLang="zh-CN">
                <a:solidFill>
                  <a:schemeClr val="bg2">
                    <a:lumMod val="25000"/>
                  </a:schemeClr>
                </a:solidFill>
                <a:latin typeface="Times New Roman" panose="02020603050405020304" pitchFamily="18" charset="0"/>
                <a:cs typeface="Times New Roman" panose="02020603050405020304" pitchFamily="18" charset="0"/>
              </a:rPr>
              <a:t>"glucose"</a:t>
            </a:r>
            <a:endParaRPr lang="zh-CN">
              <a:latin typeface="Times New Roman" panose="02020603050405020304" pitchFamily="18" charset="0"/>
              <a:cs typeface="Times New Roman" panose="02020603050405020304" pitchFamily="18" charset="0"/>
            </a:endParaRPr>
          </a:p>
        </p:txBody>
      </p:sp>
      <p:sp>
        <p:nvSpPr>
          <p:cNvPr id="1608" name="Google Shape;1608;p62"/>
          <p:cNvSpPr txBox="1"/>
          <p:nvPr/>
        </p:nvSpPr>
        <p:spPr>
          <a:xfrm>
            <a:off x="2534815" y="1944194"/>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rPr>
              <a:t>Computation</a:t>
            </a:r>
          </a:p>
        </p:txBody>
      </p:sp>
      <p:sp>
        <p:nvSpPr>
          <p:cNvPr id="1610" name="Google Shape;1610;p62"/>
          <p:cNvSpPr txBox="1"/>
          <p:nvPr/>
        </p:nvSpPr>
        <p:spPr>
          <a:xfrm>
            <a:off x="6256815" y="1944194"/>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sym typeface="Kanit"/>
              </a:rPr>
              <a:t>Checking</a:t>
            </a:r>
            <a:endParaRPr lang="en" sz="1800" b="1">
              <a:solidFill>
                <a:schemeClr val="accent2">
                  <a:lumMod val="40000"/>
                  <a:lumOff val="60000"/>
                </a:schemeClr>
              </a:solidFill>
              <a:latin typeface="Kanit"/>
              <a:ea typeface="Kanit"/>
              <a:cs typeface="Kanit"/>
            </a:endParaRPr>
          </a:p>
        </p:txBody>
      </p:sp>
      <p:sp>
        <p:nvSpPr>
          <p:cNvPr id="1612" name="Google Shape;1612;p62"/>
          <p:cNvSpPr txBox="1"/>
          <p:nvPr/>
        </p:nvSpPr>
        <p:spPr>
          <a:xfrm>
            <a:off x="4395815" y="1944202"/>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solidFill>
                <a:latin typeface="Times New Roman" panose="02020603050405020304" pitchFamily="18" charset="0"/>
                <a:ea typeface="Kanit"/>
                <a:cs typeface="Times New Roman" panose="02020603050405020304" pitchFamily="18" charset="0"/>
              </a:rPr>
              <a:t>Imputation</a:t>
            </a:r>
          </a:p>
        </p:txBody>
      </p:sp>
      <p:sp>
        <p:nvSpPr>
          <p:cNvPr id="1614" name="Google Shape;1614;p62"/>
          <p:cNvSpPr txBox="1"/>
          <p:nvPr/>
        </p:nvSpPr>
        <p:spPr>
          <a:xfrm>
            <a:off x="1095765" y="1006695"/>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01</a:t>
            </a:r>
            <a:endParaRPr sz="2400" b="1">
              <a:solidFill>
                <a:schemeClr val="dk2"/>
              </a:solidFill>
              <a:latin typeface="Kanit"/>
              <a:ea typeface="Kanit"/>
              <a:cs typeface="Kanit"/>
              <a:sym typeface="Kanit"/>
            </a:endParaRPr>
          </a:p>
        </p:txBody>
      </p:sp>
      <p:sp>
        <p:nvSpPr>
          <p:cNvPr id="1615" name="Google Shape;1615;p62"/>
          <p:cNvSpPr txBox="1"/>
          <p:nvPr/>
        </p:nvSpPr>
        <p:spPr>
          <a:xfrm>
            <a:off x="2956769" y="1006678"/>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02</a:t>
            </a:r>
            <a:endParaRPr sz="2400" b="1">
              <a:solidFill>
                <a:schemeClr val="dk2"/>
              </a:solidFill>
              <a:latin typeface="Kanit"/>
              <a:ea typeface="Kanit"/>
              <a:cs typeface="Kanit"/>
              <a:sym typeface="Kanit"/>
            </a:endParaRPr>
          </a:p>
        </p:txBody>
      </p:sp>
      <p:sp>
        <p:nvSpPr>
          <p:cNvPr id="1616" name="Google Shape;1616;p62"/>
          <p:cNvSpPr txBox="1"/>
          <p:nvPr/>
        </p:nvSpPr>
        <p:spPr>
          <a:xfrm>
            <a:off x="4885614" y="1006701"/>
            <a:ext cx="5964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03</a:t>
            </a:r>
            <a:endParaRPr sz="2400" b="1">
              <a:solidFill>
                <a:schemeClr val="dk2"/>
              </a:solidFill>
              <a:latin typeface="Kanit"/>
              <a:ea typeface="Kanit"/>
              <a:cs typeface="Kanit"/>
              <a:sym typeface="Kanit"/>
            </a:endParaRPr>
          </a:p>
        </p:txBody>
      </p:sp>
      <p:sp>
        <p:nvSpPr>
          <p:cNvPr id="1617" name="Google Shape;1617;p62"/>
          <p:cNvSpPr txBox="1"/>
          <p:nvPr/>
        </p:nvSpPr>
        <p:spPr>
          <a:xfrm>
            <a:off x="6678765" y="1006678"/>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04</a:t>
            </a:r>
            <a:endParaRPr sz="2400" b="1">
              <a:solidFill>
                <a:schemeClr val="dk2"/>
              </a:solidFill>
              <a:latin typeface="Kanit"/>
              <a:ea typeface="Kanit"/>
              <a:cs typeface="Kanit"/>
              <a:sym typeface="Kanit"/>
            </a:endParaRPr>
          </a:p>
        </p:txBody>
      </p:sp>
      <p:cxnSp>
        <p:nvCxnSpPr>
          <p:cNvPr id="1618" name="Google Shape;1618;p62"/>
          <p:cNvCxnSpPr>
            <a:cxnSpLocks/>
          </p:cNvCxnSpPr>
          <p:nvPr/>
        </p:nvCxnSpPr>
        <p:spPr>
          <a:xfrm flipV="1">
            <a:off x="1963665" y="1278495"/>
            <a:ext cx="993104" cy="17"/>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19" name="Google Shape;1619;p62"/>
          <p:cNvCxnSpPr>
            <a:cxnSpLocks/>
          </p:cNvCxnSpPr>
          <p:nvPr/>
        </p:nvCxnSpPr>
        <p:spPr>
          <a:xfrm>
            <a:off x="3824669" y="1278478"/>
            <a:ext cx="1060945" cy="23"/>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20" name="Google Shape;1620;p62"/>
          <p:cNvCxnSpPr>
            <a:cxnSpLocks/>
          </p:cNvCxnSpPr>
          <p:nvPr/>
        </p:nvCxnSpPr>
        <p:spPr>
          <a:xfrm flipV="1">
            <a:off x="5482014" y="1278501"/>
            <a:ext cx="1196751" cy="23"/>
          </a:xfrm>
          <a:prstGeom prst="curvedConnector3">
            <a:avLst>
              <a:gd name="adj1" fmla="val 50000"/>
            </a:avLst>
          </a:prstGeom>
          <a:noFill/>
          <a:ln w="19050" cap="flat" cmpd="sng">
            <a:solidFill>
              <a:srgbClr val="0258A1"/>
            </a:solidFill>
            <a:prstDash val="solid"/>
            <a:round/>
            <a:headEnd type="none" w="med" len="med"/>
            <a:tailEnd type="none" w="med" len="med"/>
          </a:ln>
        </p:spPr>
      </p:cxnSp>
      <p:pic>
        <p:nvPicPr>
          <p:cNvPr id="2" name="图片 3">
            <a:extLst>
              <a:ext uri="{FF2B5EF4-FFF2-40B4-BE49-F238E27FC236}">
                <a16:creationId xmlns:a16="http://schemas.microsoft.com/office/drawing/2014/main" id="{1B3F8851-D989-499D-9742-F914415FEFEC}"/>
              </a:ext>
            </a:extLst>
          </p:cNvPr>
          <p:cNvPicPr>
            <a:picLocks noChangeAspect="1"/>
          </p:cNvPicPr>
          <p:nvPr/>
        </p:nvPicPr>
        <p:blipFill>
          <a:blip r:embed="rId3"/>
          <a:stretch>
            <a:fillRect/>
          </a:stretch>
        </p:blipFill>
        <p:spPr>
          <a:xfrm>
            <a:off x="961053" y="2831189"/>
            <a:ext cx="6440455" cy="816566"/>
          </a:xfrm>
          <a:prstGeom prst="rect">
            <a:avLst/>
          </a:prstGeom>
        </p:spPr>
      </p:pic>
    </p:spTree>
    <p:extLst>
      <p:ext uri="{BB962C8B-B14F-4D97-AF65-F5344CB8AC3E}">
        <p14:creationId xmlns:p14="http://schemas.microsoft.com/office/powerpoint/2010/main" val="3794453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62"/>
          <p:cNvSpPr txBox="1">
            <a:spLocks noGrp="1"/>
          </p:cNvSpPr>
          <p:nvPr>
            <p:ph type="title"/>
          </p:nvPr>
        </p:nvSpPr>
        <p:spPr>
          <a:xfrm>
            <a:off x="223368" y="-2842"/>
            <a:ext cx="7717500" cy="6828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Data Imputation - "glucose"</a:t>
            </a:r>
            <a:endParaRPr lang="zh-CN">
              <a:solidFill>
                <a:schemeClr val="accent2"/>
              </a:solidFill>
              <a:latin typeface="Times New Roman" panose="02020603050405020304" pitchFamily="18" charset="0"/>
              <a:cs typeface="Times New Roman" panose="02020603050405020304" pitchFamily="18" charset="0"/>
            </a:endParaRPr>
          </a:p>
        </p:txBody>
      </p:sp>
      <p:sp>
        <p:nvSpPr>
          <p:cNvPr id="1602" name="Google Shape;1602;p62"/>
          <p:cNvSpPr/>
          <p:nvPr/>
        </p:nvSpPr>
        <p:spPr>
          <a:xfrm rot="16200000">
            <a:off x="1113149" y="758925"/>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4764884" y="758904"/>
            <a:ext cx="868901" cy="937895"/>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2820281" y="803419"/>
            <a:ext cx="1140863" cy="84887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2"/>
          <p:cNvSpPr/>
          <p:nvPr/>
        </p:nvSpPr>
        <p:spPr>
          <a:xfrm rot="12599924">
            <a:off x="6594744" y="855869"/>
            <a:ext cx="1140907" cy="848906"/>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2"/>
          <p:cNvSpPr txBox="1"/>
          <p:nvPr/>
        </p:nvSpPr>
        <p:spPr>
          <a:xfrm>
            <a:off x="673815" y="1944200"/>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sym typeface="Kanit"/>
              </a:rPr>
              <a:t>Grouping</a:t>
            </a:r>
            <a:endParaRPr lang="en" sz="1800" b="1">
              <a:solidFill>
                <a:schemeClr val="accent2">
                  <a:lumMod val="40000"/>
                  <a:lumOff val="60000"/>
                </a:schemeClr>
              </a:solidFill>
              <a:latin typeface="Kanit"/>
              <a:ea typeface="Kanit"/>
              <a:cs typeface="Kanit"/>
            </a:endParaRPr>
          </a:p>
        </p:txBody>
      </p:sp>
      <p:sp>
        <p:nvSpPr>
          <p:cNvPr id="1607" name="Google Shape;1607;p62"/>
          <p:cNvSpPr txBox="1"/>
          <p:nvPr/>
        </p:nvSpPr>
        <p:spPr>
          <a:xfrm>
            <a:off x="758265" y="2339104"/>
            <a:ext cx="3402974" cy="396450"/>
          </a:xfrm>
          <a:prstGeom prst="rect">
            <a:avLst/>
          </a:prstGeom>
          <a:noFill/>
          <a:ln>
            <a:noFill/>
          </a:ln>
        </p:spPr>
        <p:txBody>
          <a:bodyPr spcFirstLastPara="1" wrap="square" lIns="91425" tIns="91425" rIns="91425" bIns="91425" anchor="t" anchorCtr="0">
            <a:noAutofit/>
          </a:bodyPr>
          <a:lstStyle/>
          <a:p>
            <a:pPr algn="ctr"/>
            <a:r>
              <a:rPr lang="en-US" altLang="zh-CN">
                <a:solidFill>
                  <a:schemeClr val="bg2">
                    <a:lumMod val="25000"/>
                  </a:schemeClr>
                </a:solidFill>
                <a:latin typeface="Times New Roman" panose="02020603050405020304" pitchFamily="18" charset="0"/>
                <a:cs typeface="Times New Roman" panose="02020603050405020304" pitchFamily="18" charset="0"/>
              </a:rPr>
              <a:t>Checking the current values of "glucose"</a:t>
            </a:r>
            <a:endParaRPr lang="zh-CN" altLang="en-US">
              <a:solidFill>
                <a:schemeClr val="bg2">
                  <a:lumMod val="25000"/>
                </a:schemeClr>
              </a:solidFill>
              <a:latin typeface="Times New Roman" panose="02020603050405020304" pitchFamily="18" charset="0"/>
              <a:cs typeface="Times New Roman" panose="02020603050405020304" pitchFamily="18" charset="0"/>
            </a:endParaRPr>
          </a:p>
        </p:txBody>
      </p:sp>
      <p:sp>
        <p:nvSpPr>
          <p:cNvPr id="1608" name="Google Shape;1608;p62"/>
          <p:cNvSpPr txBox="1"/>
          <p:nvPr/>
        </p:nvSpPr>
        <p:spPr>
          <a:xfrm>
            <a:off x="2570093" y="1930083"/>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rPr>
              <a:t>Computation</a:t>
            </a:r>
          </a:p>
        </p:txBody>
      </p:sp>
      <p:sp>
        <p:nvSpPr>
          <p:cNvPr id="1610" name="Google Shape;1610;p62"/>
          <p:cNvSpPr txBox="1"/>
          <p:nvPr/>
        </p:nvSpPr>
        <p:spPr>
          <a:xfrm>
            <a:off x="6256815" y="1944194"/>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solidFill>
                <a:latin typeface="Times New Roman" panose="02020603050405020304" pitchFamily="18" charset="0"/>
                <a:ea typeface="Kanit"/>
                <a:cs typeface="Times New Roman" panose="02020603050405020304" pitchFamily="18" charset="0"/>
                <a:sym typeface="Kanit"/>
              </a:rPr>
              <a:t>Checking</a:t>
            </a:r>
            <a:endParaRPr lang="en" sz="1800" b="1">
              <a:solidFill>
                <a:schemeClr val="accent2"/>
              </a:solidFill>
              <a:latin typeface="Times New Roman" panose="02020603050405020304" pitchFamily="18" charset="0"/>
              <a:ea typeface="Kanit"/>
              <a:cs typeface="Times New Roman" panose="02020603050405020304" pitchFamily="18" charset="0"/>
            </a:endParaRPr>
          </a:p>
        </p:txBody>
      </p:sp>
      <p:sp>
        <p:nvSpPr>
          <p:cNvPr id="1612" name="Google Shape;1612;p62"/>
          <p:cNvSpPr txBox="1"/>
          <p:nvPr/>
        </p:nvSpPr>
        <p:spPr>
          <a:xfrm>
            <a:off x="4395815" y="1944202"/>
            <a:ext cx="1711800" cy="3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2">
                    <a:lumMod val="40000"/>
                    <a:lumOff val="60000"/>
                  </a:schemeClr>
                </a:solidFill>
                <a:latin typeface="Kanit"/>
                <a:ea typeface="Kanit"/>
                <a:cs typeface="Kanit"/>
              </a:rPr>
              <a:t>Imputation</a:t>
            </a:r>
          </a:p>
        </p:txBody>
      </p:sp>
      <p:sp>
        <p:nvSpPr>
          <p:cNvPr id="1614" name="Google Shape;1614;p62"/>
          <p:cNvSpPr txBox="1"/>
          <p:nvPr/>
        </p:nvSpPr>
        <p:spPr>
          <a:xfrm>
            <a:off x="1095765" y="1006695"/>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01</a:t>
            </a:r>
            <a:endParaRPr sz="2400" b="1">
              <a:solidFill>
                <a:schemeClr val="dk2"/>
              </a:solidFill>
              <a:latin typeface="Kanit"/>
              <a:ea typeface="Kanit"/>
              <a:cs typeface="Kanit"/>
              <a:sym typeface="Kanit"/>
            </a:endParaRPr>
          </a:p>
        </p:txBody>
      </p:sp>
      <p:sp>
        <p:nvSpPr>
          <p:cNvPr id="1615" name="Google Shape;1615;p62"/>
          <p:cNvSpPr txBox="1"/>
          <p:nvPr/>
        </p:nvSpPr>
        <p:spPr>
          <a:xfrm>
            <a:off x="2956769" y="1006678"/>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02</a:t>
            </a:r>
            <a:endParaRPr sz="2400" b="1">
              <a:solidFill>
                <a:schemeClr val="dk2"/>
              </a:solidFill>
              <a:latin typeface="Kanit"/>
              <a:ea typeface="Kanit"/>
              <a:cs typeface="Kanit"/>
              <a:sym typeface="Kanit"/>
            </a:endParaRPr>
          </a:p>
        </p:txBody>
      </p:sp>
      <p:sp>
        <p:nvSpPr>
          <p:cNvPr id="1616" name="Google Shape;1616;p62"/>
          <p:cNvSpPr txBox="1"/>
          <p:nvPr/>
        </p:nvSpPr>
        <p:spPr>
          <a:xfrm>
            <a:off x="4885614" y="1006701"/>
            <a:ext cx="596400" cy="543600"/>
          </a:xfrm>
          <a:prstGeom prst="rect">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03</a:t>
            </a:r>
            <a:endParaRPr sz="2400" b="1">
              <a:solidFill>
                <a:schemeClr val="dk2"/>
              </a:solidFill>
              <a:latin typeface="Kanit"/>
              <a:ea typeface="Kanit"/>
              <a:cs typeface="Kanit"/>
              <a:sym typeface="Kanit"/>
            </a:endParaRPr>
          </a:p>
        </p:txBody>
      </p:sp>
      <p:sp>
        <p:nvSpPr>
          <p:cNvPr id="1617" name="Google Shape;1617;p62"/>
          <p:cNvSpPr txBox="1"/>
          <p:nvPr/>
        </p:nvSpPr>
        <p:spPr>
          <a:xfrm>
            <a:off x="6678765" y="1006678"/>
            <a:ext cx="867900" cy="54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Kanit"/>
                <a:ea typeface="Kanit"/>
                <a:cs typeface="Kanit"/>
                <a:sym typeface="Kanit"/>
              </a:rPr>
              <a:t>04</a:t>
            </a:r>
            <a:endParaRPr sz="2400" b="1">
              <a:solidFill>
                <a:schemeClr val="dk2"/>
              </a:solidFill>
              <a:latin typeface="Kanit"/>
              <a:ea typeface="Kanit"/>
              <a:cs typeface="Kanit"/>
              <a:sym typeface="Kanit"/>
            </a:endParaRPr>
          </a:p>
        </p:txBody>
      </p:sp>
      <p:cxnSp>
        <p:nvCxnSpPr>
          <p:cNvPr id="1618" name="Google Shape;1618;p62"/>
          <p:cNvCxnSpPr>
            <a:cxnSpLocks/>
          </p:cNvCxnSpPr>
          <p:nvPr/>
        </p:nvCxnSpPr>
        <p:spPr>
          <a:xfrm flipV="1">
            <a:off x="1963665" y="1278495"/>
            <a:ext cx="993104" cy="17"/>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19" name="Google Shape;1619;p62"/>
          <p:cNvCxnSpPr>
            <a:cxnSpLocks/>
          </p:cNvCxnSpPr>
          <p:nvPr/>
        </p:nvCxnSpPr>
        <p:spPr>
          <a:xfrm>
            <a:off x="3824669" y="1278478"/>
            <a:ext cx="1060945" cy="23"/>
          </a:xfrm>
          <a:prstGeom prst="curvedConnector3">
            <a:avLst>
              <a:gd name="adj1" fmla="val 50000"/>
            </a:avLst>
          </a:prstGeom>
          <a:noFill/>
          <a:ln w="19050" cap="flat" cmpd="sng">
            <a:solidFill>
              <a:srgbClr val="0258A1"/>
            </a:solidFill>
            <a:prstDash val="solid"/>
            <a:round/>
            <a:headEnd type="none" w="med" len="med"/>
            <a:tailEnd type="none" w="med" len="med"/>
          </a:ln>
        </p:spPr>
      </p:cxnSp>
      <p:cxnSp>
        <p:nvCxnSpPr>
          <p:cNvPr id="1620" name="Google Shape;1620;p62"/>
          <p:cNvCxnSpPr>
            <a:cxnSpLocks/>
          </p:cNvCxnSpPr>
          <p:nvPr/>
        </p:nvCxnSpPr>
        <p:spPr>
          <a:xfrm flipV="1">
            <a:off x="5482014" y="1278501"/>
            <a:ext cx="1196751" cy="23"/>
          </a:xfrm>
          <a:prstGeom prst="curvedConnector3">
            <a:avLst>
              <a:gd name="adj1" fmla="val 50000"/>
            </a:avLst>
          </a:prstGeom>
          <a:noFill/>
          <a:ln w="19050" cap="flat" cmpd="sng">
            <a:solidFill>
              <a:srgbClr val="0258A1"/>
            </a:solidFill>
            <a:prstDash val="solid"/>
            <a:round/>
            <a:headEnd type="none" w="med" len="med"/>
            <a:tailEnd type="none" w="med" len="med"/>
          </a:ln>
        </p:spPr>
      </p:cxnSp>
      <p:pic>
        <p:nvPicPr>
          <p:cNvPr id="3" name="图片 3">
            <a:extLst>
              <a:ext uri="{FF2B5EF4-FFF2-40B4-BE49-F238E27FC236}">
                <a16:creationId xmlns:a16="http://schemas.microsoft.com/office/drawing/2014/main" id="{7FFFD0EF-ACE8-4B21-9AB0-40956FB84372}"/>
              </a:ext>
            </a:extLst>
          </p:cNvPr>
          <p:cNvPicPr>
            <a:picLocks noChangeAspect="1"/>
          </p:cNvPicPr>
          <p:nvPr/>
        </p:nvPicPr>
        <p:blipFill>
          <a:blip r:embed="rId3"/>
          <a:stretch>
            <a:fillRect/>
          </a:stretch>
        </p:blipFill>
        <p:spPr>
          <a:xfrm>
            <a:off x="915048" y="2673758"/>
            <a:ext cx="7270779" cy="555752"/>
          </a:xfrm>
          <a:prstGeom prst="rect">
            <a:avLst/>
          </a:prstGeom>
        </p:spPr>
      </p:pic>
      <p:pic>
        <p:nvPicPr>
          <p:cNvPr id="6" name="图片 6" descr="表格&#10;&#10;已自动生成说明">
            <a:extLst>
              <a:ext uri="{FF2B5EF4-FFF2-40B4-BE49-F238E27FC236}">
                <a16:creationId xmlns:a16="http://schemas.microsoft.com/office/drawing/2014/main" id="{8940AFB6-BAE3-4906-B06A-2D99AE817DB0}"/>
              </a:ext>
            </a:extLst>
          </p:cNvPr>
          <p:cNvPicPr>
            <a:picLocks noChangeAspect="1"/>
          </p:cNvPicPr>
          <p:nvPr/>
        </p:nvPicPr>
        <p:blipFill rotWithShape="1">
          <a:blip r:embed="rId4"/>
          <a:srcRect r="3342" b="952"/>
          <a:stretch/>
        </p:blipFill>
        <p:spPr>
          <a:xfrm>
            <a:off x="1994547" y="4145889"/>
            <a:ext cx="5543677" cy="654541"/>
          </a:xfrm>
          <a:prstGeom prst="rect">
            <a:avLst/>
          </a:prstGeom>
        </p:spPr>
      </p:pic>
      <p:pic>
        <p:nvPicPr>
          <p:cNvPr id="2" name="图片 3" descr="表格&#10;&#10;已自动生成说明">
            <a:extLst>
              <a:ext uri="{FF2B5EF4-FFF2-40B4-BE49-F238E27FC236}">
                <a16:creationId xmlns:a16="http://schemas.microsoft.com/office/drawing/2014/main" id="{F446C45C-3402-4595-91DA-68B8524CF56B}"/>
              </a:ext>
            </a:extLst>
          </p:cNvPr>
          <p:cNvPicPr>
            <a:picLocks noChangeAspect="1"/>
          </p:cNvPicPr>
          <p:nvPr/>
        </p:nvPicPr>
        <p:blipFill rotWithShape="1">
          <a:blip r:embed="rId5"/>
          <a:srcRect r="7556" b="-980"/>
          <a:stretch/>
        </p:blipFill>
        <p:spPr>
          <a:xfrm>
            <a:off x="2036233" y="3373312"/>
            <a:ext cx="5502033" cy="682933"/>
          </a:xfrm>
          <a:prstGeom prst="rect">
            <a:avLst/>
          </a:prstGeom>
        </p:spPr>
      </p:pic>
      <p:sp>
        <p:nvSpPr>
          <p:cNvPr id="4" name="箭头: 下 3">
            <a:extLst>
              <a:ext uri="{FF2B5EF4-FFF2-40B4-BE49-F238E27FC236}">
                <a16:creationId xmlns:a16="http://schemas.microsoft.com/office/drawing/2014/main" id="{04304A78-79AB-4F08-B6F0-233B2803D2C1}"/>
              </a:ext>
            </a:extLst>
          </p:cNvPr>
          <p:cNvSpPr/>
          <p:nvPr/>
        </p:nvSpPr>
        <p:spPr>
          <a:xfrm>
            <a:off x="7292756" y="4030544"/>
            <a:ext cx="99138" cy="233266"/>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0000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2" name="图片 2" descr="图形用户界面, 应用程序, 表格&#10;&#10;已自动生成说明">
            <a:extLst>
              <a:ext uri="{FF2B5EF4-FFF2-40B4-BE49-F238E27FC236}">
                <a16:creationId xmlns:a16="http://schemas.microsoft.com/office/drawing/2014/main" id="{8CECEA17-4B7A-4EA4-9FC9-952449B3B568}"/>
              </a:ext>
            </a:extLst>
          </p:cNvPr>
          <p:cNvPicPr>
            <a:picLocks noChangeAspect="1"/>
          </p:cNvPicPr>
          <p:nvPr/>
        </p:nvPicPr>
        <p:blipFill rotWithShape="1">
          <a:blip r:embed="rId3"/>
          <a:srcRect t="-219" r="28831" b="-1053"/>
          <a:stretch/>
        </p:blipFill>
        <p:spPr>
          <a:xfrm>
            <a:off x="3468655" y="1606832"/>
            <a:ext cx="4330414" cy="561949"/>
          </a:xfrm>
          <a:prstGeom prst="rect">
            <a:avLst/>
          </a:prstGeom>
        </p:spPr>
      </p:pic>
      <p:sp>
        <p:nvSpPr>
          <p:cNvPr id="746" name="Google Shape;746;p44"/>
          <p:cNvSpPr txBox="1">
            <a:spLocks noGrp="1"/>
          </p:cNvSpPr>
          <p:nvPr>
            <p:ph type="title"/>
          </p:nvPr>
        </p:nvSpPr>
        <p:spPr>
          <a:xfrm>
            <a:off x="202257" y="88084"/>
            <a:ext cx="7717500" cy="652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Data Imputation</a:t>
            </a:r>
            <a:r>
              <a:rPr lang="en">
                <a:solidFill>
                  <a:schemeClr val="accent2"/>
                </a:solidFill>
              </a:rPr>
              <a:t> - </a:t>
            </a:r>
            <a:r>
              <a:rPr lang="en" b="0">
                <a:solidFill>
                  <a:schemeClr val="accent2"/>
                </a:solidFill>
              </a:rPr>
              <a:t> </a:t>
            </a:r>
            <a:r>
              <a:rPr lang="en" b="0">
                <a:solidFill>
                  <a:schemeClr val="accent2"/>
                </a:solidFill>
                <a:latin typeface="Times New Roman" panose="02020603050405020304" pitchFamily="18" charset="0"/>
                <a:cs typeface="Times New Roman" panose="02020603050405020304" pitchFamily="18" charset="0"/>
              </a:rPr>
              <a:t>"</a:t>
            </a:r>
            <a:r>
              <a:rPr lang="en" b="0" err="1">
                <a:solidFill>
                  <a:schemeClr val="accent2"/>
                </a:solidFill>
                <a:latin typeface="Times New Roman" panose="02020603050405020304" pitchFamily="18" charset="0"/>
                <a:cs typeface="Times New Roman" panose="02020603050405020304" pitchFamily="18" charset="0"/>
              </a:rPr>
              <a:t>totChol</a:t>
            </a:r>
            <a:r>
              <a:rPr lang="en" b="0">
                <a:solidFill>
                  <a:schemeClr val="accent2"/>
                </a:solidFill>
                <a:latin typeface="Times New Roman" panose="02020603050405020304" pitchFamily="18" charset="0"/>
                <a:cs typeface="Times New Roman" panose="02020603050405020304" pitchFamily="18" charset="0"/>
              </a:rPr>
              <a:t>”, </a:t>
            </a:r>
            <a:r>
              <a:rPr lang="en" b="0">
                <a:latin typeface="Times New Roman" panose="02020603050405020304" pitchFamily="18" charset="0"/>
                <a:cs typeface="Times New Roman" panose="02020603050405020304" pitchFamily="18" charset="0"/>
              </a:rPr>
              <a:t>"BMI"</a:t>
            </a:r>
            <a:endParaRPr lang="en" b="0">
              <a:solidFill>
                <a:schemeClr val="accent2"/>
              </a:solidFill>
              <a:latin typeface="Times New Roman" panose="02020603050405020304" pitchFamily="18" charset="0"/>
              <a:cs typeface="Times New Roman" panose="02020603050405020304" pitchFamily="18" charset="0"/>
            </a:endParaRPr>
          </a:p>
        </p:txBody>
      </p:sp>
      <p:sp>
        <p:nvSpPr>
          <p:cNvPr id="19" name="Google Shape;749;p44">
            <a:extLst>
              <a:ext uri="{FF2B5EF4-FFF2-40B4-BE49-F238E27FC236}">
                <a16:creationId xmlns:a16="http://schemas.microsoft.com/office/drawing/2014/main" id="{C00763F2-79E4-45E7-8051-903AA1C5969D}"/>
              </a:ext>
            </a:extLst>
          </p:cNvPr>
          <p:cNvSpPr txBox="1">
            <a:spLocks/>
          </p:cNvSpPr>
          <p:nvPr/>
        </p:nvSpPr>
        <p:spPr>
          <a:xfrm>
            <a:off x="804800" y="812808"/>
            <a:ext cx="1241511" cy="393300"/>
          </a:xfrm>
          <a:prstGeom prst="rect">
            <a:avLst/>
          </a:prstGeom>
          <a:no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1pPr>
            <a:lvl2pPr marL="914400" marR="0" lvl="1"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2pPr>
            <a:lvl3pPr marL="1371600" marR="0" lvl="2"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3pPr>
            <a:lvl4pPr marL="1828800" marR="0" lvl="3"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4pPr>
            <a:lvl5pPr marL="2286000" marR="0" lvl="4"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5pPr>
            <a:lvl6pPr marL="2743200" marR="0" lvl="5"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6pPr>
            <a:lvl7pPr marL="3200400" marR="0" lvl="6"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7pPr>
            <a:lvl8pPr marL="3657600" marR="0" lvl="7"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8pPr>
            <a:lvl9pPr marL="4114800" marR="0" lvl="8" indent="-317500" algn="ctr" rtl="0">
              <a:lnSpc>
                <a:spcPct val="115000"/>
              </a:lnSpc>
              <a:spcBef>
                <a:spcPts val="1200"/>
              </a:spcBef>
              <a:spcAft>
                <a:spcPts val="1200"/>
              </a:spcAft>
              <a:buClr>
                <a:srgbClr val="0258A1"/>
              </a:buClr>
              <a:buSzPts val="1400"/>
              <a:buFont typeface="Montserrat"/>
              <a:buNone/>
              <a:defRPr sz="1800" b="1" i="0" u="none" strike="noStrike" cap="none">
                <a:solidFill>
                  <a:srgbClr val="E94A4E"/>
                </a:solidFill>
                <a:latin typeface="Kanit"/>
                <a:ea typeface="Kanit"/>
                <a:cs typeface="Kanit"/>
                <a:sym typeface="Kanit"/>
              </a:defRPr>
            </a:lvl9pPr>
          </a:lstStyle>
          <a:p>
            <a:pPr marL="0" indent="0">
              <a:spcAft>
                <a:spcPts val="1200"/>
              </a:spcAft>
            </a:pPr>
            <a:r>
              <a:rPr lang="en">
                <a:solidFill>
                  <a:schemeClr val="accent2"/>
                </a:solidFill>
                <a:latin typeface="Times New Roman" panose="02020603050405020304" pitchFamily="18" charset="0"/>
                <a:cs typeface="Times New Roman" panose="02020603050405020304" pitchFamily="18" charset="0"/>
              </a:rPr>
              <a:t>"</a:t>
            </a:r>
            <a:r>
              <a:rPr lang="en" err="1">
                <a:solidFill>
                  <a:schemeClr val="accent2"/>
                </a:solidFill>
                <a:latin typeface="Times New Roman" panose="02020603050405020304" pitchFamily="18" charset="0"/>
                <a:cs typeface="Times New Roman" panose="02020603050405020304" pitchFamily="18" charset="0"/>
              </a:rPr>
              <a:t>totChol</a:t>
            </a:r>
            <a:r>
              <a:rPr lang="en">
                <a:solidFill>
                  <a:schemeClr val="accent2"/>
                </a:solidFill>
                <a:latin typeface="Times New Roman" panose="02020603050405020304" pitchFamily="18" charset="0"/>
                <a:cs typeface="Times New Roman" panose="02020603050405020304" pitchFamily="18" charset="0"/>
              </a:rPr>
              <a:t>"</a:t>
            </a:r>
          </a:p>
        </p:txBody>
      </p:sp>
      <p:pic>
        <p:nvPicPr>
          <p:cNvPr id="6" name="图片 8" descr="应用程序, 表格&#10;&#10;已自动生成说明">
            <a:extLst>
              <a:ext uri="{FF2B5EF4-FFF2-40B4-BE49-F238E27FC236}">
                <a16:creationId xmlns:a16="http://schemas.microsoft.com/office/drawing/2014/main" id="{D17439EA-E886-4BCC-87A4-54319AFDDE5E}"/>
              </a:ext>
            </a:extLst>
          </p:cNvPr>
          <p:cNvPicPr>
            <a:picLocks noChangeAspect="1"/>
          </p:cNvPicPr>
          <p:nvPr/>
        </p:nvPicPr>
        <p:blipFill rotWithShape="1">
          <a:blip r:embed="rId4"/>
          <a:srcRect l="829" r="29084" b="1773"/>
          <a:stretch/>
        </p:blipFill>
        <p:spPr>
          <a:xfrm>
            <a:off x="3473190" y="1050528"/>
            <a:ext cx="4325947" cy="557685"/>
          </a:xfrm>
          <a:prstGeom prst="rect">
            <a:avLst/>
          </a:prstGeom>
        </p:spPr>
      </p:pic>
      <p:sp>
        <p:nvSpPr>
          <p:cNvPr id="9" name="箭头: 下 8">
            <a:extLst>
              <a:ext uri="{FF2B5EF4-FFF2-40B4-BE49-F238E27FC236}">
                <a16:creationId xmlns:a16="http://schemas.microsoft.com/office/drawing/2014/main" id="{E97AD4E5-F858-4248-A058-78C01F60D179}"/>
              </a:ext>
            </a:extLst>
          </p:cNvPr>
          <p:cNvSpPr/>
          <p:nvPr/>
        </p:nvSpPr>
        <p:spPr>
          <a:xfrm>
            <a:off x="7391290" y="1489593"/>
            <a:ext cx="99138" cy="233266"/>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3493D9F-2548-4FDD-8E95-9C12CC9D6B01}"/>
              </a:ext>
            </a:extLst>
          </p:cNvPr>
          <p:cNvSpPr txBox="1"/>
          <p:nvPr/>
        </p:nvSpPr>
        <p:spPr>
          <a:xfrm>
            <a:off x="1287624" y="2860550"/>
            <a:ext cx="8420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800" b="1">
                <a:solidFill>
                  <a:srgbClr val="E94A4E"/>
                </a:solidFill>
                <a:latin typeface="Times New Roman" panose="02020603050405020304" pitchFamily="18" charset="0"/>
                <a:cs typeface="Times New Roman" panose="02020603050405020304" pitchFamily="18" charset="0"/>
              </a:rPr>
              <a:t>"BMI"</a:t>
            </a:r>
            <a:r>
              <a:rPr lang="en-US" altLang="zh-CN" sz="1800">
                <a:latin typeface="Times New Roman" panose="02020603050405020304" pitchFamily="18" charset="0"/>
                <a:cs typeface="Times New Roman" panose="02020603050405020304" pitchFamily="18" charset="0"/>
              </a:rPr>
              <a:t>​</a:t>
            </a:r>
          </a:p>
        </p:txBody>
      </p:sp>
      <p:pic>
        <p:nvPicPr>
          <p:cNvPr id="5" name="图片 6" descr="表格&#10;&#10;已自动生成说明">
            <a:extLst>
              <a:ext uri="{FF2B5EF4-FFF2-40B4-BE49-F238E27FC236}">
                <a16:creationId xmlns:a16="http://schemas.microsoft.com/office/drawing/2014/main" id="{29051C5C-FC00-4465-9405-AC548C939BFA}"/>
              </a:ext>
            </a:extLst>
          </p:cNvPr>
          <p:cNvPicPr>
            <a:picLocks noChangeAspect="1"/>
          </p:cNvPicPr>
          <p:nvPr/>
        </p:nvPicPr>
        <p:blipFill>
          <a:blip r:embed="rId5"/>
          <a:stretch>
            <a:fillRect/>
          </a:stretch>
        </p:blipFill>
        <p:spPr>
          <a:xfrm>
            <a:off x="3261048" y="3714853"/>
            <a:ext cx="5536552" cy="574969"/>
          </a:xfrm>
          <a:prstGeom prst="rect">
            <a:avLst/>
          </a:prstGeom>
        </p:spPr>
      </p:pic>
      <p:pic>
        <p:nvPicPr>
          <p:cNvPr id="7" name="图片 7" descr="表格&#10;&#10;已自动生成说明">
            <a:extLst>
              <a:ext uri="{FF2B5EF4-FFF2-40B4-BE49-F238E27FC236}">
                <a16:creationId xmlns:a16="http://schemas.microsoft.com/office/drawing/2014/main" id="{1F6A14E0-F4B2-495B-9B9C-50168CD938F9}"/>
              </a:ext>
            </a:extLst>
          </p:cNvPr>
          <p:cNvPicPr>
            <a:picLocks noChangeAspect="1"/>
          </p:cNvPicPr>
          <p:nvPr/>
        </p:nvPicPr>
        <p:blipFill>
          <a:blip r:embed="rId6"/>
          <a:stretch>
            <a:fillRect/>
          </a:stretch>
        </p:blipFill>
        <p:spPr>
          <a:xfrm>
            <a:off x="3214395" y="3062171"/>
            <a:ext cx="5536552" cy="568216"/>
          </a:xfrm>
          <a:prstGeom prst="rect">
            <a:avLst/>
          </a:prstGeom>
        </p:spPr>
      </p:pic>
      <p:pic>
        <p:nvPicPr>
          <p:cNvPr id="8" name="图片 10" descr="图形用户界面, 文本, 应用程序&#10;&#10;已自动生成说明">
            <a:extLst>
              <a:ext uri="{FF2B5EF4-FFF2-40B4-BE49-F238E27FC236}">
                <a16:creationId xmlns:a16="http://schemas.microsoft.com/office/drawing/2014/main" id="{452C76CC-92AD-4B77-81BE-0196B138C8F3}"/>
              </a:ext>
            </a:extLst>
          </p:cNvPr>
          <p:cNvPicPr>
            <a:picLocks noChangeAspect="1"/>
          </p:cNvPicPr>
          <p:nvPr/>
        </p:nvPicPr>
        <p:blipFill>
          <a:blip r:embed="rId7"/>
          <a:stretch>
            <a:fillRect/>
          </a:stretch>
        </p:blipFill>
        <p:spPr>
          <a:xfrm>
            <a:off x="290416" y="3346279"/>
            <a:ext cx="2750496" cy="760130"/>
          </a:xfrm>
          <a:prstGeom prst="rect">
            <a:avLst/>
          </a:prstGeom>
          <a:ln>
            <a:noFill/>
          </a:ln>
          <a:effectLst>
            <a:outerShdw blurRad="190500" algn="tl" rotWithShape="0">
              <a:srgbClr val="000000">
                <a:alpha val="70000"/>
              </a:srgbClr>
            </a:outerShdw>
          </a:effectLst>
        </p:spPr>
      </p:pic>
      <p:pic>
        <p:nvPicPr>
          <p:cNvPr id="11" name="图片 11" descr="图形用户界面, 应用程序&#10;&#10;已自动生成说明">
            <a:extLst>
              <a:ext uri="{FF2B5EF4-FFF2-40B4-BE49-F238E27FC236}">
                <a16:creationId xmlns:a16="http://schemas.microsoft.com/office/drawing/2014/main" id="{462E6D44-BB6F-4794-B6F5-6C3A838EAC80}"/>
              </a:ext>
            </a:extLst>
          </p:cNvPr>
          <p:cNvPicPr>
            <a:picLocks noChangeAspect="1"/>
          </p:cNvPicPr>
          <p:nvPr/>
        </p:nvPicPr>
        <p:blipFill rotWithShape="1">
          <a:blip r:embed="rId8"/>
          <a:srcRect r="15372" b="371"/>
          <a:stretch/>
        </p:blipFill>
        <p:spPr>
          <a:xfrm>
            <a:off x="202941" y="1338155"/>
            <a:ext cx="3011454" cy="760130"/>
          </a:xfrm>
          <a:prstGeom prst="rect">
            <a:avLst/>
          </a:prstGeom>
          <a:ln>
            <a:noFill/>
          </a:ln>
          <a:effectLst>
            <a:outerShdw blurRad="190500" algn="tl" rotWithShape="0">
              <a:srgbClr val="000000">
                <a:alpha val="70000"/>
              </a:srgbClr>
            </a:outerShdw>
          </a:effectLst>
        </p:spPr>
      </p:pic>
      <p:sp>
        <p:nvSpPr>
          <p:cNvPr id="14" name="箭头: 下 13">
            <a:extLst>
              <a:ext uri="{FF2B5EF4-FFF2-40B4-BE49-F238E27FC236}">
                <a16:creationId xmlns:a16="http://schemas.microsoft.com/office/drawing/2014/main" id="{76DF33B8-5C5B-4593-8BED-F1E905709C8B}"/>
              </a:ext>
            </a:extLst>
          </p:cNvPr>
          <p:cNvSpPr/>
          <p:nvPr/>
        </p:nvSpPr>
        <p:spPr>
          <a:xfrm>
            <a:off x="8583276" y="3558778"/>
            <a:ext cx="99138" cy="233266"/>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副标题 2">
            <a:extLst>
              <a:ext uri="{FF2B5EF4-FFF2-40B4-BE49-F238E27FC236}">
                <a16:creationId xmlns:a16="http://schemas.microsoft.com/office/drawing/2014/main" id="{CED73F30-EBF1-48C5-84AC-E1139A6FA7A6}"/>
              </a:ext>
            </a:extLst>
          </p:cNvPr>
          <p:cNvSpPr>
            <a:spLocks noGrp="1"/>
          </p:cNvSpPr>
          <p:nvPr>
            <p:ph type="subTitle" idx="1"/>
          </p:nvPr>
        </p:nvSpPr>
        <p:spPr>
          <a:xfrm>
            <a:off x="290416" y="2264158"/>
            <a:ext cx="7200012" cy="422587"/>
          </a:xfrm>
        </p:spPr>
        <p:txBody>
          <a:bodyPr>
            <a:normAutofit/>
          </a:bodyPr>
          <a:lstStyle/>
          <a:p>
            <a:pPr algn="l"/>
            <a:r>
              <a:rPr lang="en-IN" altLang="zh-CN" sz="1200" b="0">
                <a:latin typeface="Times New Roman" panose="02020603050405020304" pitchFamily="18" charset="0"/>
                <a:cs typeface="Times New Roman" panose="02020603050405020304" pitchFamily="18" charset="0"/>
              </a:rPr>
              <a:t>“</a:t>
            </a:r>
            <a:r>
              <a:rPr lang="en-IN" altLang="zh-CN" sz="1200" b="0" err="1">
                <a:latin typeface="Times New Roman" panose="02020603050405020304" pitchFamily="18" charset="0"/>
                <a:cs typeface="Times New Roman" panose="02020603050405020304" pitchFamily="18" charset="0"/>
              </a:rPr>
              <a:t>totChol</a:t>
            </a:r>
            <a:r>
              <a:rPr lang="en-IN" altLang="zh-CN" sz="1200" b="0">
                <a:latin typeface="Times New Roman" panose="02020603050405020304" pitchFamily="18" charset="0"/>
                <a:cs typeface="Times New Roman" panose="02020603050405020304" pitchFamily="18" charset="0"/>
              </a:rPr>
              <a:t>” Imputation – Imputing missing values with median of cholesterol of the dataset</a:t>
            </a:r>
            <a:endParaRPr lang="zh-CN" altLang="en-US" sz="1200" b="0">
              <a:latin typeface="Times New Roman" panose="02020603050405020304" pitchFamily="18" charset="0"/>
              <a:cs typeface="Times New Roman" panose="02020603050405020304" pitchFamily="18" charset="0"/>
            </a:endParaRPr>
          </a:p>
        </p:txBody>
      </p:sp>
      <p:sp>
        <p:nvSpPr>
          <p:cNvPr id="27" name="副标题 2">
            <a:extLst>
              <a:ext uri="{FF2B5EF4-FFF2-40B4-BE49-F238E27FC236}">
                <a16:creationId xmlns:a16="http://schemas.microsoft.com/office/drawing/2014/main" id="{9A2A2DE6-56AA-43E3-BFB7-AB312EDA5A5B}"/>
              </a:ext>
            </a:extLst>
          </p:cNvPr>
          <p:cNvSpPr txBox="1">
            <a:spLocks/>
          </p:cNvSpPr>
          <p:nvPr/>
        </p:nvSpPr>
        <p:spPr>
          <a:xfrm>
            <a:off x="971994" y="4330692"/>
            <a:ext cx="7200012" cy="4225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1pPr>
            <a:lvl2pPr marL="914400" marR="0" lvl="1"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2pPr>
            <a:lvl3pPr marL="1371600" marR="0" lvl="2"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3pPr>
            <a:lvl4pPr marL="1828800" marR="0" lvl="3"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4pPr>
            <a:lvl5pPr marL="2286000" marR="0" lvl="4"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5pPr>
            <a:lvl6pPr marL="2743200" marR="0" lvl="5"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6pPr>
            <a:lvl7pPr marL="3200400" marR="0" lvl="6"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7pPr>
            <a:lvl8pPr marL="3657600" marR="0" lvl="7"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8pPr>
            <a:lvl9pPr marL="4114800" marR="0" lvl="8" indent="-317500" algn="ctr" rtl="0">
              <a:lnSpc>
                <a:spcPct val="115000"/>
              </a:lnSpc>
              <a:spcBef>
                <a:spcPts val="1200"/>
              </a:spcBef>
              <a:spcAft>
                <a:spcPts val="1200"/>
              </a:spcAft>
              <a:buClr>
                <a:srgbClr val="0258A1"/>
              </a:buClr>
              <a:buSzPts val="1400"/>
              <a:buFont typeface="Montserrat"/>
              <a:buNone/>
              <a:defRPr sz="1800" b="1" i="0" u="none" strike="noStrike" cap="none">
                <a:solidFill>
                  <a:srgbClr val="E94A4E"/>
                </a:solidFill>
                <a:latin typeface="Kanit"/>
                <a:ea typeface="Kanit"/>
                <a:cs typeface="Kanit"/>
                <a:sym typeface="Kanit"/>
              </a:defRPr>
            </a:lvl9pPr>
          </a:lstStyle>
          <a:p>
            <a:pPr algn="l"/>
            <a:r>
              <a:rPr lang="en-IN" altLang="zh-CN" sz="1200" b="0">
                <a:latin typeface="Times New Roman" panose="02020603050405020304" pitchFamily="18" charset="0"/>
                <a:cs typeface="Times New Roman" panose="02020603050405020304" pitchFamily="18" charset="0"/>
              </a:rPr>
              <a:t>“BMI” Imputation – Imputing missing values with median of BMI of the dataset</a:t>
            </a:r>
            <a:endParaRPr lang="zh-CN" altLang="en-US" sz="12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4746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15" name="图片 15" descr="图形用户界面, 应用程序&#10;&#10;已自动生成说明">
            <a:extLst>
              <a:ext uri="{FF2B5EF4-FFF2-40B4-BE49-F238E27FC236}">
                <a16:creationId xmlns:a16="http://schemas.microsoft.com/office/drawing/2014/main" id="{A6FD953B-C4F4-46AA-B098-F023C526E8E1}"/>
              </a:ext>
            </a:extLst>
          </p:cNvPr>
          <p:cNvPicPr>
            <a:picLocks noChangeAspect="1"/>
          </p:cNvPicPr>
          <p:nvPr/>
        </p:nvPicPr>
        <p:blipFill>
          <a:blip r:embed="rId3"/>
          <a:stretch>
            <a:fillRect/>
          </a:stretch>
        </p:blipFill>
        <p:spPr>
          <a:xfrm>
            <a:off x="4964734" y="3994048"/>
            <a:ext cx="3547965" cy="619879"/>
          </a:xfrm>
          <a:prstGeom prst="rect">
            <a:avLst/>
          </a:prstGeom>
        </p:spPr>
      </p:pic>
      <p:pic>
        <p:nvPicPr>
          <p:cNvPr id="13" name="图片 14" descr="图形用户界面, 应用程序&#10;&#10;已自动生成说明">
            <a:extLst>
              <a:ext uri="{FF2B5EF4-FFF2-40B4-BE49-F238E27FC236}">
                <a16:creationId xmlns:a16="http://schemas.microsoft.com/office/drawing/2014/main" id="{D20799A2-9CAA-40B1-A3FB-9A6398D9A930}"/>
              </a:ext>
            </a:extLst>
          </p:cNvPr>
          <p:cNvPicPr>
            <a:picLocks noChangeAspect="1"/>
          </p:cNvPicPr>
          <p:nvPr/>
        </p:nvPicPr>
        <p:blipFill>
          <a:blip r:embed="rId4"/>
          <a:stretch>
            <a:fillRect/>
          </a:stretch>
        </p:blipFill>
        <p:spPr>
          <a:xfrm>
            <a:off x="4988061" y="3213969"/>
            <a:ext cx="3495480" cy="628824"/>
          </a:xfrm>
          <a:prstGeom prst="rect">
            <a:avLst/>
          </a:prstGeom>
        </p:spPr>
      </p:pic>
      <p:pic>
        <p:nvPicPr>
          <p:cNvPr id="12" name="图片 12" descr="图片包含 图形用户界面&#10;&#10;已自动生成说明">
            <a:extLst>
              <a:ext uri="{FF2B5EF4-FFF2-40B4-BE49-F238E27FC236}">
                <a16:creationId xmlns:a16="http://schemas.microsoft.com/office/drawing/2014/main" id="{D47DCB22-807B-436A-A8D8-85C8D9AFC450}"/>
              </a:ext>
            </a:extLst>
          </p:cNvPr>
          <p:cNvPicPr>
            <a:picLocks noChangeAspect="1"/>
          </p:cNvPicPr>
          <p:nvPr/>
        </p:nvPicPr>
        <p:blipFill rotWithShape="1">
          <a:blip r:embed="rId5"/>
          <a:srcRect r="21909" b="-905"/>
          <a:stretch/>
        </p:blipFill>
        <p:spPr>
          <a:xfrm>
            <a:off x="4914900" y="1677719"/>
            <a:ext cx="3385446" cy="411793"/>
          </a:xfrm>
          <a:prstGeom prst="rect">
            <a:avLst/>
          </a:prstGeom>
        </p:spPr>
      </p:pic>
      <p:sp>
        <p:nvSpPr>
          <p:cNvPr id="746" name="Google Shape;746;p44"/>
          <p:cNvSpPr txBox="1">
            <a:spLocks noGrp="1"/>
          </p:cNvSpPr>
          <p:nvPr>
            <p:ph type="title"/>
          </p:nvPr>
        </p:nvSpPr>
        <p:spPr>
          <a:xfrm>
            <a:off x="202257" y="88084"/>
            <a:ext cx="7717500" cy="652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Data Imputation</a:t>
            </a:r>
            <a:r>
              <a:rPr lang="en">
                <a:solidFill>
                  <a:schemeClr val="accent2"/>
                </a:solidFill>
              </a:rPr>
              <a:t> - </a:t>
            </a:r>
            <a:r>
              <a:rPr lang="en" b="0">
                <a:solidFill>
                  <a:schemeClr val="accent2"/>
                </a:solidFill>
              </a:rPr>
              <a:t> </a:t>
            </a:r>
            <a:r>
              <a:rPr lang="en" b="0">
                <a:solidFill>
                  <a:schemeClr val="accent2"/>
                </a:solidFill>
                <a:latin typeface="Times New Roman" panose="02020603050405020304" pitchFamily="18" charset="0"/>
                <a:cs typeface="Times New Roman" panose="02020603050405020304" pitchFamily="18" charset="0"/>
              </a:rPr>
              <a:t>"</a:t>
            </a:r>
            <a:r>
              <a:rPr lang="en" b="0" err="1">
                <a:latin typeface="Times New Roman" panose="02020603050405020304" pitchFamily="18" charset="0"/>
                <a:cs typeface="Times New Roman" panose="02020603050405020304" pitchFamily="18" charset="0"/>
              </a:rPr>
              <a:t>BPMeds</a:t>
            </a:r>
            <a:r>
              <a:rPr lang="en" b="0">
                <a:solidFill>
                  <a:schemeClr val="accent2"/>
                </a:solidFill>
                <a:latin typeface="Times New Roman" panose="02020603050405020304" pitchFamily="18" charset="0"/>
                <a:cs typeface="Times New Roman" panose="02020603050405020304" pitchFamily="18" charset="0"/>
              </a:rPr>
              <a:t>", "</a:t>
            </a:r>
            <a:r>
              <a:rPr lang="en" b="0" err="1">
                <a:latin typeface="Times New Roman" panose="02020603050405020304" pitchFamily="18" charset="0"/>
                <a:cs typeface="Times New Roman" panose="02020603050405020304" pitchFamily="18" charset="0"/>
              </a:rPr>
              <a:t>cigsPerDay</a:t>
            </a:r>
            <a:r>
              <a:rPr lang="en" b="0">
                <a:latin typeface="Times New Roman" panose="02020603050405020304" pitchFamily="18" charset="0"/>
                <a:cs typeface="Times New Roman" panose="02020603050405020304" pitchFamily="18" charset="0"/>
              </a:rPr>
              <a:t>"</a:t>
            </a:r>
            <a:endParaRPr lang="en" b="0">
              <a:solidFill>
                <a:schemeClr val="accent2"/>
              </a:solidFill>
              <a:latin typeface="Times New Roman" panose="02020603050405020304" pitchFamily="18" charset="0"/>
              <a:cs typeface="Times New Roman" panose="02020603050405020304" pitchFamily="18" charset="0"/>
            </a:endParaRPr>
          </a:p>
        </p:txBody>
      </p:sp>
      <p:sp>
        <p:nvSpPr>
          <p:cNvPr id="19" name="Google Shape;749;p44">
            <a:extLst>
              <a:ext uri="{FF2B5EF4-FFF2-40B4-BE49-F238E27FC236}">
                <a16:creationId xmlns:a16="http://schemas.microsoft.com/office/drawing/2014/main" id="{C00763F2-79E4-45E7-8051-903AA1C5969D}"/>
              </a:ext>
            </a:extLst>
          </p:cNvPr>
          <p:cNvSpPr txBox="1">
            <a:spLocks/>
          </p:cNvSpPr>
          <p:nvPr/>
        </p:nvSpPr>
        <p:spPr>
          <a:xfrm>
            <a:off x="1456884" y="774359"/>
            <a:ext cx="1241511" cy="393300"/>
          </a:xfrm>
          <a:prstGeom prst="rect">
            <a:avLst/>
          </a:prstGeom>
          <a:no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1pPr>
            <a:lvl2pPr marL="914400" marR="0" lvl="1"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2pPr>
            <a:lvl3pPr marL="1371600" marR="0" lvl="2"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3pPr>
            <a:lvl4pPr marL="1828800" marR="0" lvl="3"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4pPr>
            <a:lvl5pPr marL="2286000" marR="0" lvl="4"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5pPr>
            <a:lvl6pPr marL="2743200" marR="0" lvl="5"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6pPr>
            <a:lvl7pPr marL="3200400" marR="0" lvl="6"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7pPr>
            <a:lvl8pPr marL="3657600" marR="0" lvl="7"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8pPr>
            <a:lvl9pPr marL="4114800" marR="0" lvl="8" indent="-317500" algn="ctr" rtl="0">
              <a:lnSpc>
                <a:spcPct val="115000"/>
              </a:lnSpc>
              <a:spcBef>
                <a:spcPts val="1200"/>
              </a:spcBef>
              <a:spcAft>
                <a:spcPts val="1200"/>
              </a:spcAft>
              <a:buClr>
                <a:srgbClr val="0258A1"/>
              </a:buClr>
              <a:buSzPts val="1400"/>
              <a:buFont typeface="Montserrat"/>
              <a:buNone/>
              <a:defRPr sz="1800" b="1" i="0" u="none" strike="noStrike" cap="none">
                <a:solidFill>
                  <a:srgbClr val="E94A4E"/>
                </a:solidFill>
                <a:latin typeface="Kanit"/>
                <a:ea typeface="Kanit"/>
                <a:cs typeface="Kanit"/>
                <a:sym typeface="Kanit"/>
              </a:defRPr>
            </a:lvl9pPr>
          </a:lstStyle>
          <a:p>
            <a:pPr marL="0" indent="0">
              <a:spcAft>
                <a:spcPts val="1200"/>
              </a:spcAft>
            </a:pPr>
            <a:r>
              <a:rPr lang="en">
                <a:solidFill>
                  <a:schemeClr val="accent2"/>
                </a:solidFill>
                <a:latin typeface="Times New Roman" panose="02020603050405020304" pitchFamily="18" charset="0"/>
                <a:cs typeface="Times New Roman" panose="02020603050405020304" pitchFamily="18" charset="0"/>
              </a:rPr>
              <a:t>"</a:t>
            </a:r>
            <a:r>
              <a:rPr lang="en" b="0" err="1">
                <a:latin typeface="Times New Roman" panose="02020603050405020304" pitchFamily="18" charset="0"/>
                <a:cs typeface="Times New Roman" panose="02020603050405020304" pitchFamily="18" charset="0"/>
              </a:rPr>
              <a:t>BPMeds</a:t>
            </a:r>
            <a:r>
              <a:rPr lang="en">
                <a:solidFill>
                  <a:schemeClr val="accent2"/>
                </a:solidFill>
                <a:latin typeface="Times New Roman" panose="02020603050405020304" pitchFamily="18" charset="0"/>
                <a:cs typeface="Times New Roman" panose="02020603050405020304" pitchFamily="18" charset="0"/>
              </a:rPr>
              <a:t>"</a:t>
            </a:r>
          </a:p>
        </p:txBody>
      </p:sp>
      <p:sp>
        <p:nvSpPr>
          <p:cNvPr id="3" name="文本框 2">
            <a:extLst>
              <a:ext uri="{FF2B5EF4-FFF2-40B4-BE49-F238E27FC236}">
                <a16:creationId xmlns:a16="http://schemas.microsoft.com/office/drawing/2014/main" id="{43493D9F-2548-4FDD-8E95-9C12CC9D6B01}"/>
              </a:ext>
            </a:extLst>
          </p:cNvPr>
          <p:cNvSpPr txBox="1"/>
          <p:nvPr/>
        </p:nvSpPr>
        <p:spPr>
          <a:xfrm>
            <a:off x="1375098" y="2937978"/>
            <a:ext cx="18276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800" b="1">
                <a:solidFill>
                  <a:schemeClr val="accent2"/>
                </a:solidFill>
                <a:latin typeface="Times New Roman" panose="02020603050405020304" pitchFamily="18" charset="0"/>
                <a:cs typeface="Times New Roman" panose="02020603050405020304" pitchFamily="18" charset="0"/>
              </a:rPr>
              <a:t>"</a:t>
            </a:r>
            <a:r>
              <a:rPr lang="en" sz="1800" b="1" err="1">
                <a:solidFill>
                  <a:schemeClr val="accent2"/>
                </a:solidFill>
                <a:latin typeface="Times New Roman" panose="02020603050405020304" pitchFamily="18" charset="0"/>
                <a:cs typeface="Times New Roman" panose="02020603050405020304" pitchFamily="18" charset="0"/>
              </a:rPr>
              <a:t>cigsPerDay</a:t>
            </a:r>
            <a:r>
              <a:rPr lang="en-US" altLang="zh-CN" sz="1800" b="1">
                <a:solidFill>
                  <a:schemeClr val="accent2"/>
                </a:solidFill>
                <a:latin typeface="Times New Roman" panose="02020603050405020304" pitchFamily="18" charset="0"/>
                <a:cs typeface="Times New Roman" panose="02020603050405020304" pitchFamily="18" charset="0"/>
              </a:rPr>
              <a:t>”</a:t>
            </a:r>
          </a:p>
          <a:p>
            <a:endParaRPr lang="en-US" altLang="zh-CN" sz="1800" b="1">
              <a:solidFill>
                <a:schemeClr val="accent2"/>
              </a:solidFill>
              <a:latin typeface="Kanit"/>
              <a:cs typeface="Kanit"/>
            </a:endParaRPr>
          </a:p>
          <a:p>
            <a:r>
              <a:rPr lang="en-US" altLang="zh-CN" sz="1800" b="1">
                <a:solidFill>
                  <a:schemeClr val="accent2"/>
                </a:solidFill>
                <a:latin typeface="Kanit"/>
                <a:cs typeface="Kanit"/>
              </a:rPr>
              <a:t>​</a:t>
            </a:r>
            <a:endParaRPr lang="en-US" altLang="zh-CN" sz="1800">
              <a:solidFill>
                <a:schemeClr val="accent2"/>
              </a:solidFill>
            </a:endParaRPr>
          </a:p>
        </p:txBody>
      </p:sp>
      <p:sp>
        <p:nvSpPr>
          <p:cNvPr id="14" name="箭头: 下 13">
            <a:extLst>
              <a:ext uri="{FF2B5EF4-FFF2-40B4-BE49-F238E27FC236}">
                <a16:creationId xmlns:a16="http://schemas.microsoft.com/office/drawing/2014/main" id="{76DF33B8-5C5B-4593-8BED-F1E905709C8B}"/>
              </a:ext>
            </a:extLst>
          </p:cNvPr>
          <p:cNvSpPr/>
          <p:nvPr/>
        </p:nvSpPr>
        <p:spPr>
          <a:xfrm>
            <a:off x="7137880" y="3771046"/>
            <a:ext cx="116632" cy="303245"/>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9" descr="图形用户界面, 文本, 应用程序&#10;&#10;已自动生成说明">
            <a:extLst>
              <a:ext uri="{FF2B5EF4-FFF2-40B4-BE49-F238E27FC236}">
                <a16:creationId xmlns:a16="http://schemas.microsoft.com/office/drawing/2014/main" id="{9858C857-2885-4722-8037-3E89856F354D}"/>
              </a:ext>
            </a:extLst>
          </p:cNvPr>
          <p:cNvPicPr>
            <a:picLocks noChangeAspect="1"/>
          </p:cNvPicPr>
          <p:nvPr/>
        </p:nvPicPr>
        <p:blipFill rotWithShape="1">
          <a:blip r:embed="rId6"/>
          <a:srcRect r="51843" b="-2941"/>
          <a:stretch/>
        </p:blipFill>
        <p:spPr>
          <a:xfrm>
            <a:off x="4914900" y="1153531"/>
            <a:ext cx="3352671" cy="411352"/>
          </a:xfrm>
          <a:prstGeom prst="rect">
            <a:avLst/>
          </a:prstGeom>
        </p:spPr>
      </p:pic>
      <p:pic>
        <p:nvPicPr>
          <p:cNvPr id="10" name="图片 11" descr="文本&#10;&#10;已自动生成说明">
            <a:extLst>
              <a:ext uri="{FF2B5EF4-FFF2-40B4-BE49-F238E27FC236}">
                <a16:creationId xmlns:a16="http://schemas.microsoft.com/office/drawing/2014/main" id="{C8411045-B69B-4A11-AE4D-B66A558F3617}"/>
              </a:ext>
            </a:extLst>
          </p:cNvPr>
          <p:cNvPicPr>
            <a:picLocks noChangeAspect="1"/>
          </p:cNvPicPr>
          <p:nvPr/>
        </p:nvPicPr>
        <p:blipFill>
          <a:blip r:embed="rId7"/>
          <a:stretch>
            <a:fillRect/>
          </a:stretch>
        </p:blipFill>
        <p:spPr>
          <a:xfrm>
            <a:off x="360395" y="1324536"/>
            <a:ext cx="3717082" cy="869537"/>
          </a:xfrm>
          <a:prstGeom prst="rect">
            <a:avLst/>
          </a:prstGeom>
          <a:ln>
            <a:noFill/>
          </a:ln>
          <a:effectLst>
            <a:outerShdw blurRad="190500" algn="tl" rotWithShape="0">
              <a:srgbClr val="000000">
                <a:alpha val="70000"/>
              </a:srgbClr>
            </a:outerShdw>
          </a:effectLst>
        </p:spPr>
      </p:pic>
      <p:sp>
        <p:nvSpPr>
          <p:cNvPr id="9" name="箭头: 下 8">
            <a:extLst>
              <a:ext uri="{FF2B5EF4-FFF2-40B4-BE49-F238E27FC236}">
                <a16:creationId xmlns:a16="http://schemas.microsoft.com/office/drawing/2014/main" id="{E97AD4E5-F858-4248-A058-78C01F60D179}"/>
              </a:ext>
            </a:extLst>
          </p:cNvPr>
          <p:cNvSpPr/>
          <p:nvPr/>
        </p:nvSpPr>
        <p:spPr>
          <a:xfrm>
            <a:off x="7362133" y="1445050"/>
            <a:ext cx="99138" cy="297413"/>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6">
            <a:extLst>
              <a:ext uri="{FF2B5EF4-FFF2-40B4-BE49-F238E27FC236}">
                <a16:creationId xmlns:a16="http://schemas.microsoft.com/office/drawing/2014/main" id="{446DB8EE-16F7-4415-B5A5-4FC95432998C}"/>
              </a:ext>
            </a:extLst>
          </p:cNvPr>
          <p:cNvPicPr>
            <a:picLocks noChangeAspect="1"/>
          </p:cNvPicPr>
          <p:nvPr/>
        </p:nvPicPr>
        <p:blipFill>
          <a:blip r:embed="rId8"/>
          <a:stretch>
            <a:fillRect/>
          </a:stretch>
        </p:blipFill>
        <p:spPr>
          <a:xfrm>
            <a:off x="346081" y="3324849"/>
            <a:ext cx="3857041" cy="1205996"/>
          </a:xfrm>
          <a:prstGeom prst="rect">
            <a:avLst/>
          </a:prstGeom>
          <a:ln>
            <a:noFill/>
          </a:ln>
          <a:effectLst>
            <a:outerShdw blurRad="190500" algn="tl" rotWithShape="0">
              <a:srgbClr val="000000">
                <a:alpha val="70000"/>
              </a:srgbClr>
            </a:outerShdw>
          </a:effectLst>
        </p:spPr>
      </p:pic>
      <p:sp>
        <p:nvSpPr>
          <p:cNvPr id="20" name="副标题 2">
            <a:extLst>
              <a:ext uri="{FF2B5EF4-FFF2-40B4-BE49-F238E27FC236}">
                <a16:creationId xmlns:a16="http://schemas.microsoft.com/office/drawing/2014/main" id="{45D37601-126A-49C1-986E-D7B929A88696}"/>
              </a:ext>
            </a:extLst>
          </p:cNvPr>
          <p:cNvSpPr>
            <a:spLocks noGrp="1"/>
          </p:cNvSpPr>
          <p:nvPr>
            <p:ph type="subTitle" idx="1"/>
          </p:nvPr>
        </p:nvSpPr>
        <p:spPr>
          <a:xfrm>
            <a:off x="178401" y="2211790"/>
            <a:ext cx="8305140" cy="422587"/>
          </a:xfrm>
        </p:spPr>
        <p:txBody>
          <a:bodyPr>
            <a:noAutofit/>
          </a:bodyPr>
          <a:lstStyle/>
          <a:p>
            <a:pPr algn="l"/>
            <a:r>
              <a:rPr lang="en-IN" altLang="zh-CN" sz="1300" b="0">
                <a:latin typeface="Times New Roman" panose="02020603050405020304" pitchFamily="18" charset="0"/>
                <a:cs typeface="Times New Roman" panose="02020603050405020304" pitchFamily="18" charset="0"/>
              </a:rPr>
              <a:t>“</a:t>
            </a:r>
            <a:r>
              <a:rPr lang="en-IN" altLang="zh-CN" sz="1300" b="0" err="1">
                <a:latin typeface="Times New Roman" panose="02020603050405020304" pitchFamily="18" charset="0"/>
                <a:cs typeface="Times New Roman" panose="02020603050405020304" pitchFamily="18" charset="0"/>
              </a:rPr>
              <a:t>BMMeds</a:t>
            </a:r>
            <a:r>
              <a:rPr lang="en-IN" altLang="zh-CN" sz="1300" b="0">
                <a:latin typeface="Times New Roman" panose="02020603050405020304" pitchFamily="18" charset="0"/>
                <a:cs typeface="Times New Roman" panose="02020603050405020304" pitchFamily="18" charset="0"/>
              </a:rPr>
              <a:t>” Imputation – Imputing missing values with the condition </a:t>
            </a:r>
            <a:r>
              <a:rPr lang="en-US" sz="1300" b="0" i="0">
                <a:effectLst/>
                <a:latin typeface="Times New Roman" panose="02020603050405020304" pitchFamily="18" charset="0"/>
                <a:cs typeface="Times New Roman" panose="02020603050405020304" pitchFamily="18" charset="0"/>
              </a:rPr>
              <a:t>if systolic bp &gt;=160 and diastolic bp &gt;=95</a:t>
            </a:r>
            <a:endParaRPr lang="zh-CN" altLang="en-US" sz="1300" b="0">
              <a:latin typeface="Times New Roman" panose="02020603050405020304" pitchFamily="18" charset="0"/>
              <a:cs typeface="Times New Roman" panose="02020603050405020304" pitchFamily="18" charset="0"/>
            </a:endParaRPr>
          </a:p>
        </p:txBody>
      </p:sp>
      <p:sp>
        <p:nvSpPr>
          <p:cNvPr id="21" name="副标题 2">
            <a:extLst>
              <a:ext uri="{FF2B5EF4-FFF2-40B4-BE49-F238E27FC236}">
                <a16:creationId xmlns:a16="http://schemas.microsoft.com/office/drawing/2014/main" id="{A60EBC44-3201-4F51-9AEA-E8E14BA12C21}"/>
              </a:ext>
            </a:extLst>
          </p:cNvPr>
          <p:cNvSpPr txBox="1">
            <a:spLocks/>
          </p:cNvSpPr>
          <p:nvPr/>
        </p:nvSpPr>
        <p:spPr>
          <a:xfrm>
            <a:off x="968754" y="4526602"/>
            <a:ext cx="7829165" cy="422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1pPr>
            <a:lvl2pPr marL="914400" marR="0" lvl="1"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2pPr>
            <a:lvl3pPr marL="1371600" marR="0" lvl="2"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3pPr>
            <a:lvl4pPr marL="1828800" marR="0" lvl="3"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4pPr>
            <a:lvl5pPr marL="2286000" marR="0" lvl="4"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5pPr>
            <a:lvl6pPr marL="2743200" marR="0" lvl="5"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6pPr>
            <a:lvl7pPr marL="3200400" marR="0" lvl="6"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7pPr>
            <a:lvl8pPr marL="3657600" marR="0" lvl="7"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8pPr>
            <a:lvl9pPr marL="4114800" marR="0" lvl="8" indent="-317500" algn="ctr" rtl="0">
              <a:lnSpc>
                <a:spcPct val="115000"/>
              </a:lnSpc>
              <a:spcBef>
                <a:spcPts val="1200"/>
              </a:spcBef>
              <a:spcAft>
                <a:spcPts val="1200"/>
              </a:spcAft>
              <a:buClr>
                <a:srgbClr val="0258A1"/>
              </a:buClr>
              <a:buSzPts val="1400"/>
              <a:buFont typeface="Montserrat"/>
              <a:buNone/>
              <a:defRPr sz="1800" b="1" i="0" u="none" strike="noStrike" cap="none">
                <a:solidFill>
                  <a:srgbClr val="E94A4E"/>
                </a:solidFill>
                <a:latin typeface="Kanit"/>
                <a:ea typeface="Kanit"/>
                <a:cs typeface="Kanit"/>
                <a:sym typeface="Kanit"/>
              </a:defRPr>
            </a:lvl9pPr>
          </a:lstStyle>
          <a:p>
            <a:pPr algn="l"/>
            <a:r>
              <a:rPr lang="en-IN" altLang="zh-CN" sz="1300" b="0">
                <a:latin typeface="Times New Roman" panose="02020603050405020304" pitchFamily="18" charset="0"/>
                <a:cs typeface="Times New Roman" panose="02020603050405020304" pitchFamily="18" charset="0"/>
              </a:rPr>
              <a:t>“</a:t>
            </a:r>
            <a:r>
              <a:rPr lang="en-IN" altLang="zh-CN" sz="1300" b="0" err="1">
                <a:latin typeface="Times New Roman" panose="02020603050405020304" pitchFamily="18" charset="0"/>
                <a:cs typeface="Times New Roman" panose="02020603050405020304" pitchFamily="18" charset="0"/>
              </a:rPr>
              <a:t>cigsPerDay</a:t>
            </a:r>
            <a:r>
              <a:rPr lang="en-IN" altLang="zh-CN" sz="1300" b="0">
                <a:latin typeface="Times New Roman" panose="02020603050405020304" pitchFamily="18" charset="0"/>
                <a:cs typeface="Times New Roman" panose="02020603050405020304" pitchFamily="18" charset="0"/>
              </a:rPr>
              <a:t>” Imputation – Imputing missing values with the condition that </a:t>
            </a:r>
            <a:r>
              <a:rPr lang="en-US" sz="1300" b="0">
                <a:latin typeface="Times New Roman" panose="02020603050405020304" pitchFamily="18" charset="0"/>
                <a:cs typeface="Times New Roman" panose="02020603050405020304" pitchFamily="18" charset="0"/>
              </a:rPr>
              <a:t>if </a:t>
            </a:r>
            <a:r>
              <a:rPr lang="en-US" sz="1300" b="0" i="0">
                <a:effectLst/>
                <a:latin typeface="Times New Roman" panose="02020603050405020304" pitchFamily="18" charset="0"/>
                <a:cs typeface="Times New Roman" panose="02020603050405020304" pitchFamily="18" charset="0"/>
              </a:rPr>
              <a:t>patient is current smoker, then median of cigs per day for those patients, else 0</a:t>
            </a:r>
          </a:p>
        </p:txBody>
      </p:sp>
    </p:spTree>
    <p:extLst>
      <p:ext uri="{BB962C8B-B14F-4D97-AF65-F5344CB8AC3E}">
        <p14:creationId xmlns:p14="http://schemas.microsoft.com/office/powerpoint/2010/main" val="1257632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6" name="图片 6">
            <a:extLst>
              <a:ext uri="{FF2B5EF4-FFF2-40B4-BE49-F238E27FC236}">
                <a16:creationId xmlns:a16="http://schemas.microsoft.com/office/drawing/2014/main" id="{DADD48F2-3A57-4DFF-BC81-B6BEB275795C}"/>
              </a:ext>
            </a:extLst>
          </p:cNvPr>
          <p:cNvPicPr>
            <a:picLocks noChangeAspect="1"/>
          </p:cNvPicPr>
          <p:nvPr/>
        </p:nvPicPr>
        <p:blipFill rotWithShape="1">
          <a:blip r:embed="rId3"/>
          <a:srcRect l="44677" r="199" b="-3732"/>
          <a:stretch/>
        </p:blipFill>
        <p:spPr>
          <a:xfrm>
            <a:off x="4759678" y="2060351"/>
            <a:ext cx="3908048" cy="475462"/>
          </a:xfrm>
          <a:prstGeom prst="rect">
            <a:avLst/>
          </a:prstGeom>
        </p:spPr>
      </p:pic>
      <p:pic>
        <p:nvPicPr>
          <p:cNvPr id="2" name="图片 4" descr="文本&#10;&#10;已自动生成说明">
            <a:extLst>
              <a:ext uri="{FF2B5EF4-FFF2-40B4-BE49-F238E27FC236}">
                <a16:creationId xmlns:a16="http://schemas.microsoft.com/office/drawing/2014/main" id="{4FCBBD18-74B6-49A5-9329-C89CCB6EF8DA}"/>
              </a:ext>
            </a:extLst>
          </p:cNvPr>
          <p:cNvPicPr>
            <a:picLocks noChangeAspect="1"/>
          </p:cNvPicPr>
          <p:nvPr/>
        </p:nvPicPr>
        <p:blipFill rotWithShape="1">
          <a:blip r:embed="rId4"/>
          <a:srcRect l="44841" t="2163" r="265" b="-4166"/>
          <a:stretch/>
        </p:blipFill>
        <p:spPr>
          <a:xfrm>
            <a:off x="4731456" y="1484366"/>
            <a:ext cx="3936220" cy="392827"/>
          </a:xfrm>
          <a:prstGeom prst="rect">
            <a:avLst/>
          </a:prstGeom>
        </p:spPr>
      </p:pic>
      <p:sp>
        <p:nvSpPr>
          <p:cNvPr id="746" name="Google Shape;746;p44"/>
          <p:cNvSpPr txBox="1">
            <a:spLocks noGrp="1"/>
          </p:cNvSpPr>
          <p:nvPr>
            <p:ph type="title"/>
          </p:nvPr>
        </p:nvSpPr>
        <p:spPr>
          <a:xfrm>
            <a:off x="202257" y="88084"/>
            <a:ext cx="7717500" cy="652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Data Imputation - </a:t>
            </a:r>
            <a:r>
              <a:rPr lang="en" b="0">
                <a:solidFill>
                  <a:schemeClr val="accent2"/>
                </a:solidFill>
                <a:latin typeface="Times New Roman" panose="02020603050405020304" pitchFamily="18" charset="0"/>
                <a:cs typeface="Times New Roman" panose="02020603050405020304" pitchFamily="18" charset="0"/>
              </a:rPr>
              <a:t> "</a:t>
            </a:r>
            <a:r>
              <a:rPr lang="en" b="0" err="1">
                <a:latin typeface="Times New Roman" panose="02020603050405020304" pitchFamily="18" charset="0"/>
                <a:cs typeface="Times New Roman" panose="02020603050405020304" pitchFamily="18" charset="0"/>
              </a:rPr>
              <a:t>heartRate</a:t>
            </a:r>
            <a:r>
              <a:rPr lang="en" b="0">
                <a:solidFill>
                  <a:schemeClr val="accent2"/>
                </a:solidFill>
                <a:latin typeface="Times New Roman" panose="02020603050405020304" pitchFamily="18" charset="0"/>
                <a:cs typeface="Times New Roman" panose="02020603050405020304" pitchFamily="18" charset="0"/>
              </a:rPr>
              <a:t>"</a:t>
            </a:r>
          </a:p>
        </p:txBody>
      </p:sp>
      <p:sp>
        <p:nvSpPr>
          <p:cNvPr id="19" name="Google Shape;749;p44">
            <a:extLst>
              <a:ext uri="{FF2B5EF4-FFF2-40B4-BE49-F238E27FC236}">
                <a16:creationId xmlns:a16="http://schemas.microsoft.com/office/drawing/2014/main" id="{C00763F2-79E4-45E7-8051-903AA1C5969D}"/>
              </a:ext>
            </a:extLst>
          </p:cNvPr>
          <p:cNvSpPr txBox="1">
            <a:spLocks/>
          </p:cNvSpPr>
          <p:nvPr/>
        </p:nvSpPr>
        <p:spPr>
          <a:xfrm>
            <a:off x="1427726" y="991977"/>
            <a:ext cx="1777733" cy="400355"/>
          </a:xfrm>
          <a:prstGeom prst="rect">
            <a:avLst/>
          </a:prstGeom>
          <a:no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1pPr>
            <a:lvl2pPr marL="914400" marR="0" lvl="1"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2pPr>
            <a:lvl3pPr marL="1371600" marR="0" lvl="2"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3pPr>
            <a:lvl4pPr marL="1828800" marR="0" lvl="3"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4pPr>
            <a:lvl5pPr marL="2286000" marR="0" lvl="4"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5pPr>
            <a:lvl6pPr marL="2743200" marR="0" lvl="5"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6pPr>
            <a:lvl7pPr marL="3200400" marR="0" lvl="6"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7pPr>
            <a:lvl8pPr marL="3657600" marR="0" lvl="7" indent="-317500" algn="ctr" rtl="0">
              <a:lnSpc>
                <a:spcPct val="115000"/>
              </a:lnSpc>
              <a:spcBef>
                <a:spcPts val="1200"/>
              </a:spcBef>
              <a:spcAft>
                <a:spcPts val="0"/>
              </a:spcAft>
              <a:buClr>
                <a:srgbClr val="0258A1"/>
              </a:buClr>
              <a:buSzPts val="1400"/>
              <a:buFont typeface="Montserrat"/>
              <a:buNone/>
              <a:defRPr sz="1800" b="1" i="0" u="none" strike="noStrike" cap="none">
                <a:solidFill>
                  <a:srgbClr val="E94A4E"/>
                </a:solidFill>
                <a:latin typeface="Kanit"/>
                <a:ea typeface="Kanit"/>
                <a:cs typeface="Kanit"/>
                <a:sym typeface="Kanit"/>
              </a:defRPr>
            </a:lvl8pPr>
            <a:lvl9pPr marL="4114800" marR="0" lvl="8" indent="-317500" algn="ctr" rtl="0">
              <a:lnSpc>
                <a:spcPct val="115000"/>
              </a:lnSpc>
              <a:spcBef>
                <a:spcPts val="1200"/>
              </a:spcBef>
              <a:spcAft>
                <a:spcPts val="1200"/>
              </a:spcAft>
              <a:buClr>
                <a:srgbClr val="0258A1"/>
              </a:buClr>
              <a:buSzPts val="1400"/>
              <a:buFont typeface="Montserrat"/>
              <a:buNone/>
              <a:defRPr sz="1800" b="1" i="0" u="none" strike="noStrike" cap="none">
                <a:solidFill>
                  <a:srgbClr val="E94A4E"/>
                </a:solidFill>
                <a:latin typeface="Kanit"/>
                <a:ea typeface="Kanit"/>
                <a:cs typeface="Kanit"/>
                <a:sym typeface="Kanit"/>
              </a:defRPr>
            </a:lvl9pPr>
          </a:lstStyle>
          <a:p>
            <a:pPr marL="0" indent="0">
              <a:spcAft>
                <a:spcPts val="1200"/>
              </a:spcAft>
            </a:pPr>
            <a:r>
              <a:rPr lang="en" b="0">
                <a:solidFill>
                  <a:schemeClr val="accent2"/>
                </a:solidFill>
                <a:latin typeface="Times New Roman" panose="02020603050405020304" pitchFamily="18" charset="0"/>
                <a:cs typeface="Times New Roman" panose="02020603050405020304" pitchFamily="18" charset="0"/>
              </a:rPr>
              <a:t>"</a:t>
            </a:r>
            <a:r>
              <a:rPr lang="en" b="0" err="1">
                <a:latin typeface="Times New Roman" panose="02020603050405020304" pitchFamily="18" charset="0"/>
                <a:cs typeface="Times New Roman" panose="02020603050405020304" pitchFamily="18" charset="0"/>
              </a:rPr>
              <a:t>heartRate</a:t>
            </a:r>
            <a:r>
              <a:rPr lang="en" b="0">
                <a:solidFill>
                  <a:schemeClr val="accent2"/>
                </a:solidFill>
                <a:latin typeface="Times New Roman" panose="02020603050405020304" pitchFamily="18" charset="0"/>
                <a:cs typeface="Times New Roman" panose="02020603050405020304" pitchFamily="18" charset="0"/>
              </a:rPr>
              <a:t>"</a:t>
            </a:r>
          </a:p>
        </p:txBody>
      </p:sp>
      <p:sp>
        <p:nvSpPr>
          <p:cNvPr id="9" name="箭头: 下 8">
            <a:extLst>
              <a:ext uri="{FF2B5EF4-FFF2-40B4-BE49-F238E27FC236}">
                <a16:creationId xmlns:a16="http://schemas.microsoft.com/office/drawing/2014/main" id="{E97AD4E5-F858-4248-A058-78C01F60D179}"/>
              </a:ext>
            </a:extLst>
          </p:cNvPr>
          <p:cNvSpPr/>
          <p:nvPr/>
        </p:nvSpPr>
        <p:spPr>
          <a:xfrm>
            <a:off x="8364454" y="1828330"/>
            <a:ext cx="99138" cy="297413"/>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5" descr="图形用户界面, 文本, 应用程序, 电子邮件&#10;&#10;已自动生成说明">
            <a:extLst>
              <a:ext uri="{FF2B5EF4-FFF2-40B4-BE49-F238E27FC236}">
                <a16:creationId xmlns:a16="http://schemas.microsoft.com/office/drawing/2014/main" id="{02085054-1FAE-4809-B5F2-488F79C3221A}"/>
              </a:ext>
            </a:extLst>
          </p:cNvPr>
          <p:cNvPicPr>
            <a:picLocks noChangeAspect="1"/>
          </p:cNvPicPr>
          <p:nvPr/>
        </p:nvPicPr>
        <p:blipFill>
          <a:blip r:embed="rId5"/>
          <a:stretch>
            <a:fillRect/>
          </a:stretch>
        </p:blipFill>
        <p:spPr>
          <a:xfrm>
            <a:off x="496322" y="1486629"/>
            <a:ext cx="3639976" cy="954527"/>
          </a:xfrm>
          <a:prstGeom prst="rect">
            <a:avLst/>
          </a:prstGeom>
          <a:ln>
            <a:noFill/>
          </a:ln>
          <a:effectLst>
            <a:outerShdw blurRad="190500" algn="tl" rotWithShape="0">
              <a:srgbClr val="000000">
                <a:alpha val="70000"/>
              </a:srgbClr>
            </a:outerShdw>
          </a:effectLst>
        </p:spPr>
      </p:pic>
      <p:sp>
        <p:nvSpPr>
          <p:cNvPr id="21" name="副标题 2">
            <a:extLst>
              <a:ext uri="{FF2B5EF4-FFF2-40B4-BE49-F238E27FC236}">
                <a16:creationId xmlns:a16="http://schemas.microsoft.com/office/drawing/2014/main" id="{B9D39E16-515E-4652-87EF-1662E2ECE67D}"/>
              </a:ext>
            </a:extLst>
          </p:cNvPr>
          <p:cNvSpPr>
            <a:spLocks noGrp="1"/>
          </p:cNvSpPr>
          <p:nvPr>
            <p:ph type="subTitle" idx="1"/>
          </p:nvPr>
        </p:nvSpPr>
        <p:spPr>
          <a:xfrm>
            <a:off x="298398" y="2691663"/>
            <a:ext cx="8305140" cy="422587"/>
          </a:xfrm>
        </p:spPr>
        <p:txBody>
          <a:bodyPr>
            <a:noAutofit/>
          </a:bodyPr>
          <a:lstStyle/>
          <a:p>
            <a:pPr algn="l"/>
            <a:r>
              <a:rPr lang="en-IN" altLang="zh-CN" sz="1300" b="0">
                <a:solidFill>
                  <a:schemeClr val="accent1"/>
                </a:solidFill>
                <a:latin typeface="Times New Roman"/>
                <a:cs typeface="Times New Roman"/>
              </a:rPr>
              <a:t>“</a:t>
            </a:r>
            <a:r>
              <a:rPr lang="en-IN" altLang="zh-CN" sz="1300" b="0" err="1">
                <a:solidFill>
                  <a:schemeClr val="accent1"/>
                </a:solidFill>
                <a:latin typeface="Times New Roman"/>
                <a:cs typeface="Times New Roman"/>
              </a:rPr>
              <a:t>heartRate</a:t>
            </a:r>
            <a:r>
              <a:rPr lang="en-IN" altLang="zh-CN" sz="1300" b="0">
                <a:solidFill>
                  <a:schemeClr val="accent1"/>
                </a:solidFill>
                <a:latin typeface="Times New Roman"/>
                <a:cs typeface="Times New Roman"/>
              </a:rPr>
              <a:t>” Imputation – Imputing missing values with the median of the data set.</a:t>
            </a:r>
            <a:endParaRPr lang="zh-CN" altLang="en-US" sz="1300" b="0">
              <a:solidFill>
                <a:schemeClr val="accent1"/>
              </a:solidFill>
              <a:latin typeface="Times New Roman"/>
              <a:cs typeface="Times New Roman"/>
            </a:endParaRPr>
          </a:p>
        </p:txBody>
      </p:sp>
    </p:spTree>
    <p:extLst>
      <p:ext uri="{BB962C8B-B14F-4D97-AF65-F5344CB8AC3E}">
        <p14:creationId xmlns:p14="http://schemas.microsoft.com/office/powerpoint/2010/main" val="283119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6"/>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p>
            <a:pPr>
              <a:buSzPts val="990"/>
            </a:pPr>
            <a:r>
              <a:rPr lang="en" sz="3000">
                <a:solidFill>
                  <a:schemeClr val="accent2"/>
                </a:solidFill>
              </a:rPr>
              <a:t>OUR TEAM</a:t>
            </a:r>
          </a:p>
        </p:txBody>
      </p:sp>
      <p:sp>
        <p:nvSpPr>
          <p:cNvPr id="472" name="Google Shape;472;p36"/>
          <p:cNvSpPr txBox="1">
            <a:spLocks noGrp="1"/>
          </p:cNvSpPr>
          <p:nvPr>
            <p:ph type="body" idx="1"/>
          </p:nvPr>
        </p:nvSpPr>
        <p:spPr>
          <a:xfrm>
            <a:off x="375289" y="1282669"/>
            <a:ext cx="9695768" cy="771638"/>
          </a:xfrm>
          <a:prstGeom prst="rect">
            <a:avLst/>
          </a:prstGeom>
        </p:spPr>
        <p:txBody>
          <a:bodyPr spcFirstLastPara="1" wrap="square" lIns="91425" tIns="91425" rIns="91425" bIns="91425" anchor="t" anchorCtr="0">
            <a:noAutofit/>
          </a:bodyPr>
          <a:lstStyle/>
          <a:p>
            <a:pPr indent="-299720">
              <a:buNone/>
            </a:pPr>
            <a:endParaRPr lang="en-IN" sz="1200"/>
          </a:p>
          <a:p>
            <a:pPr indent="-299720">
              <a:buNone/>
            </a:pPr>
            <a:endParaRPr lang="en-IN" sz="1200"/>
          </a:p>
          <a:p>
            <a:pPr indent="-299720">
              <a:buNone/>
            </a:pPr>
            <a:r>
              <a:rPr lang="en-IN" sz="1200" b="1">
                <a:latin typeface="Times New Roman" panose="02020603050405020304" pitchFamily="18" charset="0"/>
                <a:cs typeface="Times New Roman" panose="02020603050405020304" pitchFamily="18" charset="0"/>
              </a:rPr>
              <a:t>Amaan</a:t>
            </a:r>
            <a:r>
              <a:rPr lang="en-IN" sz="1200" b="1"/>
              <a:t> </a:t>
            </a:r>
            <a:r>
              <a:rPr lang="en-IN" sz="1200" b="1">
                <a:latin typeface="Times New Roman" panose="02020603050405020304" pitchFamily="18" charset="0"/>
                <a:cs typeface="Times New Roman" panose="02020603050405020304" pitchFamily="18" charset="0"/>
              </a:rPr>
              <a:t>Ansari                           </a:t>
            </a:r>
            <a:r>
              <a:rPr lang="en-IN" sz="1200" b="1" err="1">
                <a:latin typeface="Times New Roman" panose="02020603050405020304" pitchFamily="18" charset="0"/>
                <a:cs typeface="Times New Roman" panose="02020603050405020304" pitchFamily="18" charset="0"/>
              </a:rPr>
              <a:t>Yuxuan</a:t>
            </a:r>
            <a:r>
              <a:rPr lang="en-IN" sz="1200" b="1">
                <a:latin typeface="Times New Roman" panose="02020603050405020304" pitchFamily="18" charset="0"/>
                <a:cs typeface="Times New Roman" panose="02020603050405020304" pitchFamily="18" charset="0"/>
              </a:rPr>
              <a:t> Li                    Manideep Sharma                     Nalin Singh                  </a:t>
            </a:r>
            <a:r>
              <a:rPr lang="en-IN" sz="1200" b="1" err="1">
                <a:latin typeface="Times New Roman" panose="02020603050405020304" pitchFamily="18" charset="0"/>
                <a:cs typeface="Times New Roman" panose="02020603050405020304" pitchFamily="18" charset="0"/>
              </a:rPr>
              <a:t>Prabhuram</a:t>
            </a:r>
            <a:r>
              <a:rPr lang="en-IN" sz="1200" b="1">
                <a:latin typeface="Times New Roman" panose="02020603050405020304" pitchFamily="18" charset="0"/>
                <a:cs typeface="Times New Roman" panose="02020603050405020304" pitchFamily="18" charset="0"/>
              </a:rPr>
              <a:t> </a:t>
            </a:r>
            <a:r>
              <a:rPr lang="en-IN" sz="1200" b="1" err="1">
                <a:latin typeface="Times New Roman" panose="02020603050405020304" pitchFamily="18" charset="0"/>
                <a:cs typeface="Times New Roman" panose="02020603050405020304" pitchFamily="18" charset="0"/>
              </a:rPr>
              <a:t>Popuri</a:t>
            </a:r>
            <a:r>
              <a:rPr lang="en-IN" sz="1200" b="1">
                <a:latin typeface="Times New Roman" panose="02020603050405020304" pitchFamily="18" charset="0"/>
                <a:cs typeface="Times New Roman" panose="02020603050405020304" pitchFamily="18" charset="0"/>
              </a:rPr>
              <a:t>    </a:t>
            </a:r>
            <a:endParaRPr lang="en-IN" sz="1200" b="1">
              <a:solidFill>
                <a:schemeClr val="accent1"/>
              </a:solidFill>
              <a:latin typeface="Times New Roman" panose="02020603050405020304" pitchFamily="18" charset="0"/>
              <a:cs typeface="Times New Roman" panose="02020603050405020304" pitchFamily="18" charset="0"/>
            </a:endParaRPr>
          </a:p>
        </p:txBody>
      </p:sp>
      <p:pic>
        <p:nvPicPr>
          <p:cNvPr id="3" name="Picture 2" descr="A person in a suit standing on stairs&#10;&#10;Description automatically generated with low confidence">
            <a:extLst>
              <a:ext uri="{FF2B5EF4-FFF2-40B4-BE49-F238E27FC236}">
                <a16:creationId xmlns:a16="http://schemas.microsoft.com/office/drawing/2014/main" id="{7BF9BFA3-3D17-7A40-8860-CCF9E1B9AFE4}"/>
              </a:ext>
            </a:extLst>
          </p:cNvPr>
          <p:cNvPicPr>
            <a:picLocks noChangeAspect="1"/>
          </p:cNvPicPr>
          <p:nvPr/>
        </p:nvPicPr>
        <p:blipFill rotWithShape="1">
          <a:blip r:embed="rId3"/>
          <a:srcRect l="13453" t="13882" b="13436"/>
          <a:stretch/>
        </p:blipFill>
        <p:spPr>
          <a:xfrm>
            <a:off x="3917194" y="2054307"/>
            <a:ext cx="1582645" cy="1797717"/>
          </a:xfrm>
          <a:prstGeom prst="rect">
            <a:avLst/>
          </a:prstGeom>
          <a:ln>
            <a:noFill/>
          </a:ln>
          <a:effectLst>
            <a:outerShdw blurRad="292100" dist="139700" dir="2700000" algn="tl" rotWithShape="0">
              <a:srgbClr val="333333">
                <a:alpha val="65000"/>
              </a:srgbClr>
            </a:outerShdw>
          </a:effectLst>
        </p:spPr>
      </p:pic>
      <p:pic>
        <p:nvPicPr>
          <p:cNvPr id="4" name="Picture 3" descr="A person in a suit and tie&#10;&#10;Description automatically generated with medium confidence">
            <a:extLst>
              <a:ext uri="{FF2B5EF4-FFF2-40B4-BE49-F238E27FC236}">
                <a16:creationId xmlns:a16="http://schemas.microsoft.com/office/drawing/2014/main" id="{8F043541-2F82-4750-A35C-4D678518B331}"/>
              </a:ext>
            </a:extLst>
          </p:cNvPr>
          <p:cNvPicPr>
            <a:picLocks noChangeAspect="1"/>
          </p:cNvPicPr>
          <p:nvPr/>
        </p:nvPicPr>
        <p:blipFill>
          <a:blip r:embed="rId4"/>
          <a:stretch>
            <a:fillRect/>
          </a:stretch>
        </p:blipFill>
        <p:spPr>
          <a:xfrm>
            <a:off x="5701625" y="2063115"/>
            <a:ext cx="1582645" cy="1797716"/>
          </a:xfrm>
          <a:prstGeom prst="rect">
            <a:avLst/>
          </a:prstGeom>
          <a:ln>
            <a:noFill/>
          </a:ln>
          <a:effectLst>
            <a:outerShdw blurRad="292100" dist="139700" dir="2700000" algn="tl" rotWithShape="0">
              <a:srgbClr val="333333">
                <a:alpha val="65000"/>
              </a:srgbClr>
            </a:outerShdw>
          </a:effectLst>
        </p:spPr>
      </p:pic>
      <p:pic>
        <p:nvPicPr>
          <p:cNvPr id="2" name="Picture 4">
            <a:extLst>
              <a:ext uri="{FF2B5EF4-FFF2-40B4-BE49-F238E27FC236}">
                <a16:creationId xmlns:a16="http://schemas.microsoft.com/office/drawing/2014/main" id="{09BC5024-B60C-4F4B-8425-BC7CEF7CBD82}"/>
              </a:ext>
            </a:extLst>
          </p:cNvPr>
          <p:cNvPicPr>
            <a:picLocks noChangeAspect="1"/>
          </p:cNvPicPr>
          <p:nvPr/>
        </p:nvPicPr>
        <p:blipFill>
          <a:blip r:embed="rId5"/>
          <a:stretch>
            <a:fillRect/>
          </a:stretch>
        </p:blipFill>
        <p:spPr>
          <a:xfrm>
            <a:off x="7459099" y="2054307"/>
            <a:ext cx="1505527" cy="1725179"/>
          </a:xfrm>
          <a:prstGeom prst="rect">
            <a:avLst/>
          </a:prstGeom>
          <a:ln>
            <a:noFill/>
          </a:ln>
          <a:effectLst>
            <a:outerShdw blurRad="292100" dist="139700" dir="2700000" algn="tl" rotWithShape="0">
              <a:srgbClr val="333333">
                <a:alpha val="65000"/>
              </a:srgbClr>
            </a:outerShdw>
          </a:effectLst>
        </p:spPr>
      </p:pic>
      <p:pic>
        <p:nvPicPr>
          <p:cNvPr id="6" name="图片 6" descr="人穿着衬衫&#10;&#10;已自动生成说明">
            <a:extLst>
              <a:ext uri="{FF2B5EF4-FFF2-40B4-BE49-F238E27FC236}">
                <a16:creationId xmlns:a16="http://schemas.microsoft.com/office/drawing/2014/main" id="{1083FF7A-7C20-4F6D-86D3-6D7B02FF670A}"/>
              </a:ext>
            </a:extLst>
          </p:cNvPr>
          <p:cNvPicPr>
            <a:picLocks noChangeAspect="1"/>
          </p:cNvPicPr>
          <p:nvPr/>
        </p:nvPicPr>
        <p:blipFill>
          <a:blip r:embed="rId6"/>
          <a:stretch>
            <a:fillRect/>
          </a:stretch>
        </p:blipFill>
        <p:spPr>
          <a:xfrm>
            <a:off x="2132763" y="2054307"/>
            <a:ext cx="1582645" cy="1806524"/>
          </a:xfrm>
          <a:prstGeom prst="rect">
            <a:avLst/>
          </a:prstGeom>
          <a:ln>
            <a:noFill/>
          </a:ln>
          <a:effectLst>
            <a:outerShdw blurRad="292100" dist="139700" dir="2700000" algn="tl" rotWithShape="0">
              <a:srgbClr val="333333">
                <a:alpha val="65000"/>
              </a:srgbClr>
            </a:outerShdw>
          </a:effectLst>
        </p:spPr>
      </p:pic>
      <p:pic>
        <p:nvPicPr>
          <p:cNvPr id="9" name="Picture 8" descr="A person in a suit and tie&#10;&#10;Description automatically generated with medium confidence">
            <a:extLst>
              <a:ext uri="{FF2B5EF4-FFF2-40B4-BE49-F238E27FC236}">
                <a16:creationId xmlns:a16="http://schemas.microsoft.com/office/drawing/2014/main" id="{C7898DF3-3F4C-4C44-9270-6B4E8B421427}"/>
              </a:ext>
            </a:extLst>
          </p:cNvPr>
          <p:cNvPicPr>
            <a:picLocks noChangeAspect="1"/>
          </p:cNvPicPr>
          <p:nvPr/>
        </p:nvPicPr>
        <p:blipFill rotWithShape="1">
          <a:blip r:embed="rId7"/>
          <a:srcRect r="313" b="10577"/>
          <a:stretch/>
        </p:blipFill>
        <p:spPr>
          <a:xfrm>
            <a:off x="505175" y="2058526"/>
            <a:ext cx="1366175" cy="180469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53B0-0038-428E-990B-ECE8C52BE2B7}"/>
              </a:ext>
            </a:extLst>
          </p:cNvPr>
          <p:cNvSpPr>
            <a:spLocks noGrp="1"/>
          </p:cNvSpPr>
          <p:nvPr>
            <p:ph type="title"/>
          </p:nvPr>
        </p:nvSpPr>
        <p:spPr>
          <a:xfrm>
            <a:off x="573266" y="154612"/>
            <a:ext cx="7717500" cy="631500"/>
          </a:xfrm>
        </p:spPr>
        <p:txBody>
          <a:bodyPr>
            <a:normAutofit fontScale="90000"/>
          </a:bodyPr>
          <a:lstStyle/>
          <a:p>
            <a:r>
              <a:rPr lang="en-IN">
                <a:latin typeface="Times New Roman"/>
                <a:cs typeface="Times New Roman"/>
              </a:rPr>
              <a:t>Data After Cleaning</a:t>
            </a:r>
          </a:p>
        </p:txBody>
      </p:sp>
      <p:pic>
        <p:nvPicPr>
          <p:cNvPr id="19" name="图片 9" descr="图片包含 表格&#10;&#10;已自动生成说明">
            <a:extLst>
              <a:ext uri="{FF2B5EF4-FFF2-40B4-BE49-F238E27FC236}">
                <a16:creationId xmlns:a16="http://schemas.microsoft.com/office/drawing/2014/main" id="{F5EE41E4-E762-4ACA-AE75-63F0D324B6DE}"/>
              </a:ext>
            </a:extLst>
          </p:cNvPr>
          <p:cNvPicPr>
            <a:picLocks noChangeAspect="1"/>
          </p:cNvPicPr>
          <p:nvPr/>
        </p:nvPicPr>
        <p:blipFill rotWithShape="1">
          <a:blip r:embed="rId2"/>
          <a:srcRect r="437" b="1987"/>
          <a:stretch/>
        </p:blipFill>
        <p:spPr>
          <a:xfrm>
            <a:off x="1613362" y="2572200"/>
            <a:ext cx="1868122" cy="2416688"/>
          </a:xfrm>
          <a:prstGeom prst="rect">
            <a:avLst/>
          </a:prstGeom>
          <a:ln>
            <a:noFill/>
          </a:ln>
          <a:effectLst>
            <a:outerShdw blurRad="292100" dist="139700" dir="2700000" algn="tl" rotWithShape="0">
              <a:srgbClr val="333333">
                <a:alpha val="65000"/>
              </a:srgbClr>
            </a:outerShdw>
          </a:effectLst>
        </p:spPr>
      </p:pic>
      <p:pic>
        <p:nvPicPr>
          <p:cNvPr id="20" name="图片 20" descr="表格&#10;&#10;已自动生成说明">
            <a:extLst>
              <a:ext uri="{FF2B5EF4-FFF2-40B4-BE49-F238E27FC236}">
                <a16:creationId xmlns:a16="http://schemas.microsoft.com/office/drawing/2014/main" id="{F5655BA1-AE6B-4176-9592-CC881B6C03C0}"/>
              </a:ext>
            </a:extLst>
          </p:cNvPr>
          <p:cNvPicPr>
            <a:picLocks noChangeAspect="1"/>
          </p:cNvPicPr>
          <p:nvPr/>
        </p:nvPicPr>
        <p:blipFill>
          <a:blip r:embed="rId3"/>
          <a:stretch>
            <a:fillRect/>
          </a:stretch>
        </p:blipFill>
        <p:spPr>
          <a:xfrm>
            <a:off x="5545519" y="2577582"/>
            <a:ext cx="2109641" cy="241668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BD11BA8-9BD1-4BD9-9BCE-B0884DAC2E3D}"/>
              </a:ext>
            </a:extLst>
          </p:cNvPr>
          <p:cNvSpPr txBox="1"/>
          <p:nvPr/>
        </p:nvSpPr>
        <p:spPr>
          <a:xfrm>
            <a:off x="165253" y="3106757"/>
            <a:ext cx="1299991" cy="646331"/>
          </a:xfrm>
          <a:prstGeom prst="rect">
            <a:avLst/>
          </a:prstGeom>
          <a:noFill/>
        </p:spPr>
        <p:txBody>
          <a:bodyPr wrap="square" lIns="91440" tIns="45720" rIns="91440" bIns="45720" rtlCol="0" anchor="t">
            <a:spAutoFit/>
          </a:bodyPr>
          <a:lstStyle/>
          <a:p>
            <a:r>
              <a:rPr lang="en-IN" sz="1200" b="1">
                <a:solidFill>
                  <a:schemeClr val="accent2"/>
                </a:solidFill>
                <a:latin typeface="Times New Roman" panose="02020603050405020304" pitchFamily="18" charset="0"/>
                <a:cs typeface="Times New Roman" panose="02020603050405020304" pitchFamily="18" charset="0"/>
              </a:rPr>
              <a:t>Before Imputing The Missing Data</a:t>
            </a:r>
          </a:p>
        </p:txBody>
      </p:sp>
      <p:sp>
        <p:nvSpPr>
          <p:cNvPr id="15" name="TextBox 14">
            <a:extLst>
              <a:ext uri="{FF2B5EF4-FFF2-40B4-BE49-F238E27FC236}">
                <a16:creationId xmlns:a16="http://schemas.microsoft.com/office/drawing/2014/main" id="{B54179BB-B6C6-43A2-B1F1-A6ABDD45D7D4}"/>
              </a:ext>
            </a:extLst>
          </p:cNvPr>
          <p:cNvSpPr txBox="1"/>
          <p:nvPr/>
        </p:nvSpPr>
        <p:spPr>
          <a:xfrm>
            <a:off x="4283726" y="3106756"/>
            <a:ext cx="1299991" cy="646331"/>
          </a:xfrm>
          <a:prstGeom prst="rect">
            <a:avLst/>
          </a:prstGeom>
          <a:noFill/>
        </p:spPr>
        <p:txBody>
          <a:bodyPr wrap="square" lIns="91440" tIns="45720" rIns="91440" bIns="45720" rtlCol="0" anchor="t">
            <a:spAutoFit/>
          </a:bodyPr>
          <a:lstStyle/>
          <a:p>
            <a:r>
              <a:rPr lang="en-IN" sz="1200" b="1">
                <a:solidFill>
                  <a:schemeClr val="accent2"/>
                </a:solidFill>
                <a:latin typeface="Times New Roman" panose="02020603050405020304" pitchFamily="18" charset="0"/>
                <a:cs typeface="Times New Roman" panose="02020603050405020304" pitchFamily="18" charset="0"/>
              </a:rPr>
              <a:t>After Imputing The Missing Data</a:t>
            </a:r>
          </a:p>
        </p:txBody>
      </p:sp>
      <p:pic>
        <p:nvPicPr>
          <p:cNvPr id="3" name="图片 3" descr="表格&#10;&#10;已自动生成说明">
            <a:extLst>
              <a:ext uri="{FF2B5EF4-FFF2-40B4-BE49-F238E27FC236}">
                <a16:creationId xmlns:a16="http://schemas.microsoft.com/office/drawing/2014/main" id="{12506DC6-0A72-4334-A150-8E4FE2D7692F}"/>
              </a:ext>
            </a:extLst>
          </p:cNvPr>
          <p:cNvPicPr>
            <a:picLocks noChangeAspect="1"/>
          </p:cNvPicPr>
          <p:nvPr/>
        </p:nvPicPr>
        <p:blipFill>
          <a:blip r:embed="rId4"/>
          <a:stretch>
            <a:fillRect/>
          </a:stretch>
        </p:blipFill>
        <p:spPr>
          <a:xfrm>
            <a:off x="947146" y="889516"/>
            <a:ext cx="7341664" cy="1573257"/>
          </a:xfrm>
          <a:prstGeom prst="rect">
            <a:avLst/>
          </a:prstGeom>
        </p:spPr>
      </p:pic>
      <p:sp>
        <p:nvSpPr>
          <p:cNvPr id="4" name="矩形: 圆角 3">
            <a:extLst>
              <a:ext uri="{FF2B5EF4-FFF2-40B4-BE49-F238E27FC236}">
                <a16:creationId xmlns:a16="http://schemas.microsoft.com/office/drawing/2014/main" id="{1F830101-18F0-4916-97A9-1318DD2A7FCA}"/>
              </a:ext>
            </a:extLst>
          </p:cNvPr>
          <p:cNvSpPr/>
          <p:nvPr/>
        </p:nvSpPr>
        <p:spPr>
          <a:xfrm>
            <a:off x="7193902" y="2575249"/>
            <a:ext cx="379057" cy="2414295"/>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337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47"/>
          <p:cNvSpPr txBox="1">
            <a:spLocks noGrp="1"/>
          </p:cNvSpPr>
          <p:nvPr>
            <p:ph type="title"/>
          </p:nvPr>
        </p:nvSpPr>
        <p:spPr>
          <a:xfrm>
            <a:off x="386955" y="399340"/>
            <a:ext cx="7190134" cy="631500"/>
          </a:xfrm>
          <a:prstGeom prst="rect">
            <a:avLst/>
          </a:prstGeom>
        </p:spPr>
        <p:txBody>
          <a:bodyPr spcFirstLastPara="1" wrap="square" lIns="91425" tIns="91425" rIns="91425" bIns="91425" anchor="t" anchorCtr="0">
            <a:noAutofit/>
          </a:bodyPr>
          <a:lstStyle/>
          <a:p>
            <a:pPr>
              <a:buSzPts val="990"/>
            </a:pPr>
            <a:r>
              <a:rPr lang="en">
                <a:latin typeface="Times New Roman"/>
                <a:cs typeface="Times New Roman"/>
              </a:rPr>
              <a:t>Exploratory Data Analysis (EDA)</a:t>
            </a:r>
          </a:p>
        </p:txBody>
      </p:sp>
      <p:sp>
        <p:nvSpPr>
          <p:cNvPr id="49" name="副标题 2">
            <a:extLst>
              <a:ext uri="{FF2B5EF4-FFF2-40B4-BE49-F238E27FC236}">
                <a16:creationId xmlns:a16="http://schemas.microsoft.com/office/drawing/2014/main" id="{4200EE9E-2ED1-4598-8AC0-5770C4FEDAD2}"/>
              </a:ext>
            </a:extLst>
          </p:cNvPr>
          <p:cNvSpPr>
            <a:spLocks noGrp="1"/>
          </p:cNvSpPr>
          <p:nvPr>
            <p:ph type="subTitle" idx="1"/>
          </p:nvPr>
        </p:nvSpPr>
        <p:spPr>
          <a:xfrm>
            <a:off x="1035533" y="1752873"/>
            <a:ext cx="7374819" cy="2181173"/>
          </a:xfrm>
        </p:spPr>
        <p:txBody>
          <a:bodyPr>
            <a:noAutofit/>
          </a:bodyPr>
          <a:lstStyle/>
          <a:p>
            <a:pPr algn="l"/>
            <a:r>
              <a:rPr lang="en-IN" altLang="zh-CN" sz="1600" b="0">
                <a:solidFill>
                  <a:srgbClr val="0258A1"/>
                </a:solidFill>
                <a:latin typeface="Times New Roman"/>
                <a:cs typeface="Times New Roman"/>
              </a:rPr>
              <a:t>We employed various EDA methods to help us determine– </a:t>
            </a:r>
          </a:p>
          <a:p>
            <a:pPr algn="l"/>
            <a:endParaRPr lang="en-IN" altLang="zh-CN" sz="1600" b="0">
              <a:solidFill>
                <a:srgbClr val="0258A1"/>
              </a:solidFill>
              <a:latin typeface="Times New Roman" panose="02020603050405020304" pitchFamily="18" charset="0"/>
              <a:cs typeface="Times New Roman" panose="02020603050405020304" pitchFamily="18" charset="0"/>
            </a:endParaRPr>
          </a:p>
          <a:p>
            <a:pPr marL="482600" indent="-342900" algn="l">
              <a:buFont typeface="Arial" panose="020B0604020202020204" pitchFamily="34" charset="0"/>
              <a:buChar char="•"/>
            </a:pPr>
            <a:r>
              <a:rPr lang="en-IN" altLang="zh-CN" sz="1600" b="0">
                <a:solidFill>
                  <a:srgbClr val="0258A1"/>
                </a:solidFill>
                <a:latin typeface="Times New Roman"/>
                <a:cs typeface="Times New Roman"/>
              </a:rPr>
              <a:t>Classification of categorical variables</a:t>
            </a:r>
          </a:p>
          <a:p>
            <a:pPr marL="482600" indent="-342900" algn="l">
              <a:lnSpc>
                <a:spcPct val="114999"/>
              </a:lnSpc>
              <a:buFont typeface="Arial" panose="020B0604020202020204" pitchFamily="34" charset="0"/>
              <a:buChar char="•"/>
            </a:pPr>
            <a:r>
              <a:rPr lang="en-IN" sz="1600" b="0">
                <a:solidFill>
                  <a:srgbClr val="0258A1"/>
                </a:solidFill>
                <a:latin typeface="Times New Roman"/>
                <a:cs typeface="Times New Roman"/>
              </a:rPr>
              <a:t>Variable Variation</a:t>
            </a:r>
            <a:endParaRPr lang="en-IN" altLang="zh-CN" sz="1600" b="0">
              <a:solidFill>
                <a:srgbClr val="0258A1"/>
              </a:solidFill>
              <a:latin typeface="Times New Roman"/>
              <a:cs typeface="Times New Roman"/>
            </a:endParaRPr>
          </a:p>
          <a:p>
            <a:pPr marL="482600" indent="-342900" algn="l">
              <a:lnSpc>
                <a:spcPct val="114999"/>
              </a:lnSpc>
              <a:buFont typeface="Arial" panose="020B0604020202020204" pitchFamily="34" charset="0"/>
              <a:buChar char="•"/>
            </a:pPr>
            <a:r>
              <a:rPr lang="en-IN" altLang="zh-CN" sz="1600" b="0">
                <a:solidFill>
                  <a:srgbClr val="0258A1"/>
                </a:solidFill>
                <a:latin typeface="Times New Roman"/>
                <a:cs typeface="Times New Roman"/>
              </a:rPr>
              <a:t>Correlation between variables</a:t>
            </a:r>
            <a:endParaRPr lang="en-IN" sz="1600" b="0">
              <a:solidFill>
                <a:srgbClr val="0258A1"/>
              </a:solidFill>
              <a:latin typeface="Times New Roman"/>
              <a:cs typeface="Times New Roman"/>
            </a:endParaRPr>
          </a:p>
          <a:p>
            <a:pPr marL="482600" indent="-342900" algn="l">
              <a:buFont typeface="Arial" panose="020B0604020202020204" pitchFamily="34" charset="0"/>
              <a:buChar char="•"/>
            </a:pPr>
            <a:r>
              <a:rPr lang="en-IN" altLang="zh-CN" sz="1600" b="0">
                <a:solidFill>
                  <a:srgbClr val="0258A1"/>
                </a:solidFill>
                <a:latin typeface="Times New Roman"/>
                <a:cs typeface="Times New Roman"/>
              </a:rPr>
              <a:t>Relevance Factor of different variables on the output </a:t>
            </a:r>
            <a:r>
              <a:rPr lang="en-IN" altLang="zh-CN" sz="1600" b="0">
                <a:solidFill>
                  <a:srgbClr val="0258A1"/>
                </a:solidFill>
                <a:latin typeface="Times New Roman"/>
                <a:cs typeface="Times New Roman"/>
                <a:sym typeface="Montserrat"/>
              </a:rPr>
              <a:t>variable</a:t>
            </a:r>
            <a:r>
              <a:rPr lang="en-IN" altLang="zh-CN" sz="1600" b="0">
                <a:solidFill>
                  <a:srgbClr val="0258A1"/>
                </a:solidFill>
                <a:latin typeface="Times New Roman"/>
                <a:cs typeface="Times New Roman"/>
              </a:rPr>
              <a:t> (risk)</a:t>
            </a:r>
          </a:p>
          <a:p>
            <a:pPr marL="482600" indent="-342900" algn="l">
              <a:lnSpc>
                <a:spcPct val="114999"/>
              </a:lnSpc>
              <a:buFont typeface="Arial" panose="020B0604020202020204" pitchFamily="34" charset="0"/>
              <a:buChar char="•"/>
            </a:pPr>
            <a:endParaRPr lang="en-IN" altLang="zh-CN" sz="1200"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descr="图表, 条形图&#10;&#10;已自动生成说明">
            <a:extLst>
              <a:ext uri="{FF2B5EF4-FFF2-40B4-BE49-F238E27FC236}">
                <a16:creationId xmlns:a16="http://schemas.microsoft.com/office/drawing/2014/main" id="{9934FD38-61D6-4DA0-809E-B67907561AA0}"/>
              </a:ext>
            </a:extLst>
          </p:cNvPr>
          <p:cNvPicPr>
            <a:picLocks noChangeAspect="1"/>
          </p:cNvPicPr>
          <p:nvPr/>
        </p:nvPicPr>
        <p:blipFill>
          <a:blip r:embed="rId2"/>
          <a:stretch>
            <a:fillRect/>
          </a:stretch>
        </p:blipFill>
        <p:spPr>
          <a:xfrm>
            <a:off x="1010452" y="681371"/>
            <a:ext cx="6823757" cy="4198146"/>
          </a:xfrm>
          <a:prstGeom prst="rect">
            <a:avLst/>
          </a:prstGeom>
        </p:spPr>
      </p:pic>
      <p:sp>
        <p:nvSpPr>
          <p:cNvPr id="3" name="文本框 2">
            <a:extLst>
              <a:ext uri="{FF2B5EF4-FFF2-40B4-BE49-F238E27FC236}">
                <a16:creationId xmlns:a16="http://schemas.microsoft.com/office/drawing/2014/main" id="{50FD010B-29F3-4AAE-99F5-2B2CC795C0AE}"/>
              </a:ext>
            </a:extLst>
          </p:cNvPr>
          <p:cNvSpPr txBox="1"/>
          <p:nvPr/>
        </p:nvSpPr>
        <p:spPr>
          <a:xfrm>
            <a:off x="123092" y="138793"/>
            <a:ext cx="6618094"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700" b="1">
                <a:solidFill>
                  <a:srgbClr val="E94A4E"/>
                </a:solidFill>
                <a:latin typeface="Times New Roman"/>
                <a:cs typeface="Times New Roman"/>
                <a:sym typeface="Kanit"/>
              </a:rPr>
              <a:t>Classification of Categorical Variables</a:t>
            </a:r>
            <a:endParaRPr lang="en-US" altLang="zh-CN" sz="2700" b="1">
              <a:latin typeface="Times New Roman"/>
              <a:cs typeface="Times New Roman"/>
            </a:endParaRPr>
          </a:p>
        </p:txBody>
      </p:sp>
    </p:spTree>
    <p:extLst>
      <p:ext uri="{BB962C8B-B14F-4D97-AF65-F5344CB8AC3E}">
        <p14:creationId xmlns:p14="http://schemas.microsoft.com/office/powerpoint/2010/main" val="1053334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3D43-8FA0-4B0D-937F-1BE4957A4651}"/>
              </a:ext>
            </a:extLst>
          </p:cNvPr>
          <p:cNvSpPr>
            <a:spLocks noGrp="1"/>
          </p:cNvSpPr>
          <p:nvPr>
            <p:ph type="title"/>
          </p:nvPr>
        </p:nvSpPr>
        <p:spPr>
          <a:xfrm>
            <a:off x="278389" y="29613"/>
            <a:ext cx="7717500" cy="631500"/>
          </a:xfrm>
        </p:spPr>
        <p:txBody>
          <a:bodyPr>
            <a:normAutofit/>
          </a:bodyPr>
          <a:lstStyle/>
          <a:p>
            <a:r>
              <a:rPr lang="en-IN" sz="2700">
                <a:latin typeface="Times New Roman"/>
                <a:cs typeface="Times New Roman"/>
              </a:rPr>
              <a:t>Variation of Variables in Box-Plot Diagram</a:t>
            </a:r>
          </a:p>
        </p:txBody>
      </p:sp>
      <p:pic>
        <p:nvPicPr>
          <p:cNvPr id="12" name="Picture 11" descr="Chart, box and whisker chart&#10;&#10;Description automatically generated">
            <a:extLst>
              <a:ext uri="{FF2B5EF4-FFF2-40B4-BE49-F238E27FC236}">
                <a16:creationId xmlns:a16="http://schemas.microsoft.com/office/drawing/2014/main" id="{F37D98C9-0623-4577-B929-4393AC4E30AA}"/>
              </a:ext>
            </a:extLst>
          </p:cNvPr>
          <p:cNvPicPr>
            <a:picLocks noChangeAspect="1"/>
          </p:cNvPicPr>
          <p:nvPr/>
        </p:nvPicPr>
        <p:blipFill rotWithShape="1">
          <a:blip r:embed="rId2"/>
          <a:srcRect l="1119" t="6659"/>
          <a:stretch/>
        </p:blipFill>
        <p:spPr>
          <a:xfrm>
            <a:off x="224855" y="742874"/>
            <a:ext cx="8758384" cy="4096898"/>
          </a:xfrm>
          <a:prstGeom prst="rect">
            <a:avLst/>
          </a:prstGeom>
        </p:spPr>
      </p:pic>
      <p:sp>
        <p:nvSpPr>
          <p:cNvPr id="13" name="TextBox 12">
            <a:extLst>
              <a:ext uri="{FF2B5EF4-FFF2-40B4-BE49-F238E27FC236}">
                <a16:creationId xmlns:a16="http://schemas.microsoft.com/office/drawing/2014/main" id="{5D9EECA6-36B6-487D-9724-77B8E8514A67}"/>
              </a:ext>
            </a:extLst>
          </p:cNvPr>
          <p:cNvSpPr txBox="1"/>
          <p:nvPr/>
        </p:nvSpPr>
        <p:spPr>
          <a:xfrm>
            <a:off x="4603905" y="4749342"/>
            <a:ext cx="1743739" cy="461665"/>
          </a:xfrm>
          <a:prstGeom prst="rect">
            <a:avLst/>
          </a:prstGeom>
          <a:noFill/>
        </p:spPr>
        <p:txBody>
          <a:bodyPr wrap="square" rtlCol="0">
            <a:spAutoFit/>
          </a:bodyPr>
          <a:lstStyle/>
          <a:p>
            <a:r>
              <a:rPr lang="en-IN" sz="1200" b="1">
                <a:latin typeface="Times New Roman" panose="02020603050405020304" pitchFamily="18" charset="0"/>
                <a:cs typeface="Times New Roman" panose="02020603050405020304" pitchFamily="18" charset="0"/>
              </a:rPr>
              <a:t>Variables</a:t>
            </a:r>
          </a:p>
          <a:p>
            <a:endParaRPr lang="en-IN" sz="1200" b="1"/>
          </a:p>
        </p:txBody>
      </p:sp>
      <p:sp>
        <p:nvSpPr>
          <p:cNvPr id="14" name="TextBox 13">
            <a:extLst>
              <a:ext uri="{FF2B5EF4-FFF2-40B4-BE49-F238E27FC236}">
                <a16:creationId xmlns:a16="http://schemas.microsoft.com/office/drawing/2014/main" id="{2C43BB17-4460-4493-BD98-3CD4F307632B}"/>
              </a:ext>
            </a:extLst>
          </p:cNvPr>
          <p:cNvSpPr txBox="1"/>
          <p:nvPr/>
        </p:nvSpPr>
        <p:spPr>
          <a:xfrm rot="16200000">
            <a:off x="-399021" y="2309035"/>
            <a:ext cx="1075041" cy="276999"/>
          </a:xfrm>
          <a:prstGeom prst="rect">
            <a:avLst/>
          </a:prstGeom>
          <a:noFill/>
        </p:spPr>
        <p:txBody>
          <a:bodyPr wrap="square" rtlCol="0">
            <a:spAutoFit/>
          </a:bodyPr>
          <a:lstStyle/>
          <a:p>
            <a:r>
              <a:rPr lang="en-IN" sz="1200" b="1"/>
              <a:t>Variation</a:t>
            </a:r>
          </a:p>
        </p:txBody>
      </p:sp>
    </p:spTree>
    <p:extLst>
      <p:ext uri="{BB962C8B-B14F-4D97-AF65-F5344CB8AC3E}">
        <p14:creationId xmlns:p14="http://schemas.microsoft.com/office/powerpoint/2010/main" val="2515658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 name="TextBox 14">
            <a:extLst>
              <a:ext uri="{FF2B5EF4-FFF2-40B4-BE49-F238E27FC236}">
                <a16:creationId xmlns:a16="http://schemas.microsoft.com/office/drawing/2014/main" id="{2725FFBE-EC3A-4B83-A740-3508EA57B572}"/>
              </a:ext>
            </a:extLst>
          </p:cNvPr>
          <p:cNvSpPr txBox="1"/>
          <p:nvPr/>
        </p:nvSpPr>
        <p:spPr>
          <a:xfrm>
            <a:off x="12272" y="120358"/>
            <a:ext cx="7504946" cy="507831"/>
          </a:xfrm>
          <a:prstGeom prst="rect">
            <a:avLst/>
          </a:prstGeom>
          <a:noFill/>
        </p:spPr>
        <p:txBody>
          <a:bodyPr wrap="square" lIns="91440" tIns="45720" rIns="91440" bIns="45720" rtlCol="0" anchor="t">
            <a:spAutoFit/>
          </a:bodyPr>
          <a:lstStyle/>
          <a:p>
            <a:pPr algn="ctr"/>
            <a:r>
              <a:rPr lang="en-IN" sz="2700" b="1">
                <a:solidFill>
                  <a:schemeClr val="accent2"/>
                </a:solidFill>
                <a:latin typeface="Times New Roman" panose="02020603050405020304" pitchFamily="18" charset="0"/>
                <a:cs typeface="Times New Roman" panose="02020603050405020304" pitchFamily="18" charset="0"/>
              </a:rPr>
              <a:t>Population Density of Continuous Variables</a:t>
            </a:r>
          </a:p>
        </p:txBody>
      </p:sp>
      <p:pic>
        <p:nvPicPr>
          <p:cNvPr id="4" name="Picture 3" descr="Chart, histogram&#10;&#10;Description automatically generated">
            <a:extLst>
              <a:ext uri="{FF2B5EF4-FFF2-40B4-BE49-F238E27FC236}">
                <a16:creationId xmlns:a16="http://schemas.microsoft.com/office/drawing/2014/main" id="{FB563B4A-CC8E-4A6B-9D2B-67A6C795C0EF}"/>
              </a:ext>
            </a:extLst>
          </p:cNvPr>
          <p:cNvPicPr>
            <a:picLocks noChangeAspect="1"/>
          </p:cNvPicPr>
          <p:nvPr/>
        </p:nvPicPr>
        <p:blipFill rotWithShape="1">
          <a:blip r:embed="rId3"/>
          <a:srcRect r="9747" b="263"/>
          <a:stretch/>
        </p:blipFill>
        <p:spPr>
          <a:xfrm>
            <a:off x="473999" y="885972"/>
            <a:ext cx="3862374" cy="1626383"/>
          </a:xfrm>
          <a:prstGeom prst="rect">
            <a:avLst/>
          </a:prstGeom>
          <a:ln>
            <a:noFill/>
          </a:ln>
          <a:effectLst>
            <a:outerShdw blurRad="190500" algn="tl" rotWithShape="0">
              <a:srgbClr val="000000">
                <a:alpha val="70000"/>
              </a:srgbClr>
            </a:outerShdw>
          </a:effectLst>
        </p:spPr>
      </p:pic>
      <p:pic>
        <p:nvPicPr>
          <p:cNvPr id="6" name="Picture 5" descr="Chart, histogram&#10;&#10;Description automatically generated">
            <a:extLst>
              <a:ext uri="{FF2B5EF4-FFF2-40B4-BE49-F238E27FC236}">
                <a16:creationId xmlns:a16="http://schemas.microsoft.com/office/drawing/2014/main" id="{9A4B8068-C417-4658-8509-A6E7BE3C7298}"/>
              </a:ext>
            </a:extLst>
          </p:cNvPr>
          <p:cNvPicPr>
            <a:picLocks noChangeAspect="1"/>
          </p:cNvPicPr>
          <p:nvPr/>
        </p:nvPicPr>
        <p:blipFill rotWithShape="1">
          <a:blip r:embed="rId4"/>
          <a:srcRect r="14121" b="202"/>
          <a:stretch/>
        </p:blipFill>
        <p:spPr>
          <a:xfrm>
            <a:off x="4744946" y="885674"/>
            <a:ext cx="3744269" cy="1635221"/>
          </a:xfrm>
          <a:prstGeom prst="rect">
            <a:avLst/>
          </a:prstGeom>
          <a:ln>
            <a:noFill/>
          </a:ln>
          <a:effectLst>
            <a:outerShdw blurRad="190500" algn="tl" rotWithShape="0">
              <a:srgbClr val="000000">
                <a:alpha val="70000"/>
              </a:srgbClr>
            </a:outerShdw>
          </a:effectLst>
        </p:spPr>
      </p:pic>
      <p:pic>
        <p:nvPicPr>
          <p:cNvPr id="8" name="Picture 7" descr="Chart, histogram&#10;&#10;Description automatically generated">
            <a:extLst>
              <a:ext uri="{FF2B5EF4-FFF2-40B4-BE49-F238E27FC236}">
                <a16:creationId xmlns:a16="http://schemas.microsoft.com/office/drawing/2014/main" id="{9E0FE67E-7B9A-48F5-859A-FE82C34ACD2D}"/>
              </a:ext>
            </a:extLst>
          </p:cNvPr>
          <p:cNvPicPr>
            <a:picLocks noChangeAspect="1"/>
          </p:cNvPicPr>
          <p:nvPr/>
        </p:nvPicPr>
        <p:blipFill rotWithShape="1">
          <a:blip r:embed="rId5"/>
          <a:srcRect l="-44" r="6687" b="137"/>
          <a:stretch/>
        </p:blipFill>
        <p:spPr>
          <a:xfrm>
            <a:off x="473759" y="2789511"/>
            <a:ext cx="3868700" cy="1625389"/>
          </a:xfrm>
          <a:prstGeom prst="rect">
            <a:avLst/>
          </a:prstGeom>
          <a:ln>
            <a:noFill/>
          </a:ln>
          <a:effectLst>
            <a:outerShdw blurRad="190500" algn="tl" rotWithShape="0">
              <a:srgbClr val="000000">
                <a:alpha val="70000"/>
              </a:srgbClr>
            </a:outerShdw>
          </a:effectLst>
        </p:spPr>
      </p:pic>
      <p:pic>
        <p:nvPicPr>
          <p:cNvPr id="11" name="Picture 10" descr="Chart, histogram&#10;&#10;Description automatically generated">
            <a:extLst>
              <a:ext uri="{FF2B5EF4-FFF2-40B4-BE49-F238E27FC236}">
                <a16:creationId xmlns:a16="http://schemas.microsoft.com/office/drawing/2014/main" id="{0A08F6AA-2809-411E-8016-A01ABBFB97D2}"/>
              </a:ext>
            </a:extLst>
          </p:cNvPr>
          <p:cNvPicPr>
            <a:picLocks noChangeAspect="1"/>
          </p:cNvPicPr>
          <p:nvPr/>
        </p:nvPicPr>
        <p:blipFill rotWithShape="1">
          <a:blip r:embed="rId6"/>
          <a:srcRect r="12487" b="-324"/>
          <a:stretch/>
        </p:blipFill>
        <p:spPr>
          <a:xfrm>
            <a:off x="4705982" y="2790840"/>
            <a:ext cx="3820593" cy="16258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194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47"/>
          <p:cNvSpPr txBox="1">
            <a:spLocks noGrp="1"/>
          </p:cNvSpPr>
          <p:nvPr>
            <p:ph type="title"/>
          </p:nvPr>
        </p:nvSpPr>
        <p:spPr>
          <a:xfrm>
            <a:off x="608757" y="281403"/>
            <a:ext cx="7717500" cy="631500"/>
          </a:xfrm>
          <a:prstGeom prst="rect">
            <a:avLst/>
          </a:prstGeom>
        </p:spPr>
        <p:txBody>
          <a:bodyPr spcFirstLastPara="1" wrap="square" lIns="91425" tIns="91425" rIns="91425" bIns="91425" anchor="t" anchorCtr="0">
            <a:noAutofit/>
          </a:bodyPr>
          <a:lstStyle/>
          <a:p>
            <a:pPr>
              <a:buSzPts val="990"/>
            </a:pPr>
            <a:r>
              <a:rPr lang="en">
                <a:latin typeface="Times New Roman" panose="02020603050405020304" pitchFamily="18" charset="0"/>
                <a:cs typeface="Times New Roman" panose="02020603050405020304" pitchFamily="18" charset="0"/>
              </a:rPr>
              <a:t>Correlation Matrix Between Variables</a:t>
            </a:r>
          </a:p>
        </p:txBody>
      </p:sp>
      <p:pic>
        <p:nvPicPr>
          <p:cNvPr id="48" name="图片 3" descr="图表&#10;&#10;已自动生成说明">
            <a:extLst>
              <a:ext uri="{FF2B5EF4-FFF2-40B4-BE49-F238E27FC236}">
                <a16:creationId xmlns:a16="http://schemas.microsoft.com/office/drawing/2014/main" id="{AD529F5B-C80E-40BC-8292-7FAEFB8F562D}"/>
              </a:ext>
            </a:extLst>
          </p:cNvPr>
          <p:cNvPicPr>
            <a:picLocks noChangeAspect="1"/>
          </p:cNvPicPr>
          <p:nvPr/>
        </p:nvPicPr>
        <p:blipFill rotWithShape="1">
          <a:blip r:embed="rId3"/>
          <a:srcRect l="4356" t="-1" r="1293" b="-141"/>
          <a:stretch/>
        </p:blipFill>
        <p:spPr>
          <a:xfrm>
            <a:off x="608757" y="1012175"/>
            <a:ext cx="6786391" cy="3769266"/>
          </a:xfrm>
          <a:prstGeom prst="rect">
            <a:avLst/>
          </a:prstGeom>
        </p:spPr>
      </p:pic>
      <p:sp>
        <p:nvSpPr>
          <p:cNvPr id="19" name="Arrow: Down 18">
            <a:extLst>
              <a:ext uri="{FF2B5EF4-FFF2-40B4-BE49-F238E27FC236}">
                <a16:creationId xmlns:a16="http://schemas.microsoft.com/office/drawing/2014/main" id="{9A41ECD0-6EE0-4BC4-8F48-E75F3DE3124B}"/>
              </a:ext>
            </a:extLst>
          </p:cNvPr>
          <p:cNvSpPr/>
          <p:nvPr/>
        </p:nvSpPr>
        <p:spPr>
          <a:xfrm>
            <a:off x="6911938" y="4156153"/>
            <a:ext cx="261393" cy="269605"/>
          </a:xfrm>
          <a:prstGeom prst="downArrow">
            <a:avLst/>
          </a:prstGeom>
          <a:solidFill>
            <a:srgbClr val="3D0D38"/>
          </a:solidFill>
          <a:ln>
            <a:solidFill>
              <a:srgbClr val="2B0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9C20D11E-DC2C-4E51-AE79-163E61819831}"/>
              </a:ext>
            </a:extLst>
          </p:cNvPr>
          <p:cNvSpPr txBox="1"/>
          <p:nvPr/>
        </p:nvSpPr>
        <p:spPr>
          <a:xfrm rot="5400000">
            <a:off x="5855798" y="2547956"/>
            <a:ext cx="3240917" cy="261610"/>
          </a:xfrm>
          <a:prstGeom prst="rect">
            <a:avLst/>
          </a:prstGeom>
          <a:noFill/>
        </p:spPr>
        <p:txBody>
          <a:bodyPr wrap="square" rtlCol="0">
            <a:spAutoFit/>
          </a:bodyPr>
          <a:lstStyle/>
          <a:p>
            <a:pPr algn="ctr"/>
            <a:r>
              <a:rPr lang="en-IN" sz="1100">
                <a:latin typeface="Times New Roman" panose="02020603050405020304" pitchFamily="18" charset="0"/>
                <a:cs typeface="Times New Roman" panose="02020603050405020304" pitchFamily="18" charset="0"/>
              </a:rPr>
              <a:t>Decreasing Correlation Factor Between Variables</a:t>
            </a:r>
          </a:p>
        </p:txBody>
      </p:sp>
      <p:sp>
        <p:nvSpPr>
          <p:cNvPr id="52" name="Arrow: Down 51">
            <a:extLst>
              <a:ext uri="{FF2B5EF4-FFF2-40B4-BE49-F238E27FC236}">
                <a16:creationId xmlns:a16="http://schemas.microsoft.com/office/drawing/2014/main" id="{4DBF11BE-F8A7-490B-8AD7-9FC4A02F3A5A}"/>
              </a:ext>
            </a:extLst>
          </p:cNvPr>
          <p:cNvSpPr/>
          <p:nvPr/>
        </p:nvSpPr>
        <p:spPr>
          <a:xfrm rot="16200000">
            <a:off x="3826733" y="1999089"/>
            <a:ext cx="266734" cy="5461173"/>
          </a:xfrm>
          <a:prstGeom prst="downArrow">
            <a:avLst/>
          </a:prstGeom>
          <a:solidFill>
            <a:srgbClr val="330936"/>
          </a:solidFill>
          <a:ln>
            <a:solidFill>
              <a:srgbClr val="300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Arrow: Down 52">
            <a:extLst>
              <a:ext uri="{FF2B5EF4-FFF2-40B4-BE49-F238E27FC236}">
                <a16:creationId xmlns:a16="http://schemas.microsoft.com/office/drawing/2014/main" id="{D974BEF3-934D-4715-8ECF-8718B382FA9D}"/>
              </a:ext>
            </a:extLst>
          </p:cNvPr>
          <p:cNvSpPr/>
          <p:nvPr/>
        </p:nvSpPr>
        <p:spPr>
          <a:xfrm>
            <a:off x="399940" y="1260595"/>
            <a:ext cx="165253" cy="2897436"/>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E994573A-8DCE-41D3-8D16-C35B9DD4EA8F}"/>
              </a:ext>
            </a:extLst>
          </p:cNvPr>
          <p:cNvSpPr txBox="1"/>
          <p:nvPr/>
        </p:nvSpPr>
        <p:spPr>
          <a:xfrm rot="16200000">
            <a:off x="-292277" y="2551801"/>
            <a:ext cx="1199003" cy="261610"/>
          </a:xfrm>
          <a:prstGeom prst="rect">
            <a:avLst/>
          </a:prstGeom>
          <a:noFill/>
        </p:spPr>
        <p:txBody>
          <a:bodyPr wrap="square" rtlCol="0">
            <a:spAutoFit/>
          </a:bodyPr>
          <a:lstStyle/>
          <a:p>
            <a:pPr algn="ctr"/>
            <a:r>
              <a:rPr lang="en-IN" sz="1100">
                <a:latin typeface="Times New Roman" panose="02020603050405020304" pitchFamily="18" charset="0"/>
                <a:cs typeface="Times New Roman" panose="02020603050405020304" pitchFamily="18" charset="0"/>
              </a:rPr>
              <a:t>Variables</a:t>
            </a:r>
          </a:p>
        </p:txBody>
      </p:sp>
      <p:sp>
        <p:nvSpPr>
          <p:cNvPr id="56" name="TextBox 55">
            <a:extLst>
              <a:ext uri="{FF2B5EF4-FFF2-40B4-BE49-F238E27FC236}">
                <a16:creationId xmlns:a16="http://schemas.microsoft.com/office/drawing/2014/main" id="{7367E917-AA74-4218-999F-71F67885B772}"/>
              </a:ext>
            </a:extLst>
          </p:cNvPr>
          <p:cNvSpPr txBox="1"/>
          <p:nvPr/>
        </p:nvSpPr>
        <p:spPr>
          <a:xfrm>
            <a:off x="3073862" y="4859587"/>
            <a:ext cx="1199003" cy="261610"/>
          </a:xfrm>
          <a:prstGeom prst="rect">
            <a:avLst/>
          </a:prstGeom>
          <a:noFill/>
        </p:spPr>
        <p:txBody>
          <a:bodyPr wrap="square" rtlCol="0">
            <a:spAutoFit/>
          </a:bodyPr>
          <a:lstStyle/>
          <a:p>
            <a:pPr algn="ctr"/>
            <a:r>
              <a:rPr lang="en-IN" sz="1100">
                <a:latin typeface="Times New Roman" panose="02020603050405020304" pitchFamily="18" charset="0"/>
                <a:cs typeface="Times New Roman" panose="02020603050405020304" pitchFamily="18" charset="0"/>
              </a:rPr>
              <a:t>Variables</a:t>
            </a:r>
          </a:p>
        </p:txBody>
      </p:sp>
    </p:spTree>
    <p:extLst>
      <p:ext uri="{BB962C8B-B14F-4D97-AF65-F5344CB8AC3E}">
        <p14:creationId xmlns:p14="http://schemas.microsoft.com/office/powerpoint/2010/main" val="3364964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descr="图表, 条形图&#10;&#10;已自动生成说明">
            <a:extLst>
              <a:ext uri="{FF2B5EF4-FFF2-40B4-BE49-F238E27FC236}">
                <a16:creationId xmlns:a16="http://schemas.microsoft.com/office/drawing/2014/main" id="{099B8A19-175B-44E1-9067-6CDB7B9FC8BC}"/>
              </a:ext>
            </a:extLst>
          </p:cNvPr>
          <p:cNvPicPr>
            <a:picLocks noChangeAspect="1"/>
          </p:cNvPicPr>
          <p:nvPr/>
        </p:nvPicPr>
        <p:blipFill>
          <a:blip r:embed="rId2"/>
          <a:stretch>
            <a:fillRect/>
          </a:stretch>
        </p:blipFill>
        <p:spPr>
          <a:xfrm>
            <a:off x="744834" y="855654"/>
            <a:ext cx="7717133" cy="3928328"/>
          </a:xfrm>
          <a:prstGeom prst="rect">
            <a:avLst/>
          </a:prstGeom>
        </p:spPr>
      </p:pic>
      <p:sp>
        <p:nvSpPr>
          <p:cNvPr id="2" name="Title 1">
            <a:extLst>
              <a:ext uri="{FF2B5EF4-FFF2-40B4-BE49-F238E27FC236}">
                <a16:creationId xmlns:a16="http://schemas.microsoft.com/office/drawing/2014/main" id="{30FF9A88-8B1B-4CF7-8231-53044F5D5BB8}"/>
              </a:ext>
            </a:extLst>
          </p:cNvPr>
          <p:cNvSpPr>
            <a:spLocks noGrp="1"/>
          </p:cNvSpPr>
          <p:nvPr>
            <p:ph type="title"/>
          </p:nvPr>
        </p:nvSpPr>
        <p:spPr>
          <a:xfrm>
            <a:off x="503904" y="197828"/>
            <a:ext cx="7717500" cy="631500"/>
          </a:xfrm>
        </p:spPr>
        <p:txBody>
          <a:bodyPr>
            <a:normAutofit fontScale="90000"/>
          </a:bodyPr>
          <a:lstStyle/>
          <a:p>
            <a:r>
              <a:rPr lang="en-IN">
                <a:latin typeface="Times New Roman" panose="02020603050405020304" pitchFamily="18" charset="0"/>
                <a:cs typeface="Times New Roman" panose="02020603050405020304" pitchFamily="18" charset="0"/>
              </a:rPr>
              <a:t>Relevance of Each Variable </a:t>
            </a:r>
            <a:r>
              <a:rPr lang="en-IN" err="1">
                <a:latin typeface="Times New Roman" panose="02020603050405020304" pitchFamily="18" charset="0"/>
                <a:cs typeface="Times New Roman" panose="02020603050405020304" pitchFamily="18" charset="0"/>
              </a:rPr>
              <a:t>w.r.t.</a:t>
            </a:r>
            <a:r>
              <a:rPr lang="en-IN">
                <a:latin typeface="Times New Roman" panose="02020603050405020304" pitchFamily="18" charset="0"/>
                <a:cs typeface="Times New Roman" panose="02020603050405020304" pitchFamily="18" charset="0"/>
              </a:rPr>
              <a:t> the Risk</a:t>
            </a:r>
          </a:p>
        </p:txBody>
      </p:sp>
      <p:sp>
        <p:nvSpPr>
          <p:cNvPr id="13" name="TextBox 12">
            <a:extLst>
              <a:ext uri="{FF2B5EF4-FFF2-40B4-BE49-F238E27FC236}">
                <a16:creationId xmlns:a16="http://schemas.microsoft.com/office/drawing/2014/main" id="{D75A450A-D31C-4707-82BF-3AE9BCE1D663}"/>
              </a:ext>
            </a:extLst>
          </p:cNvPr>
          <p:cNvSpPr txBox="1"/>
          <p:nvPr/>
        </p:nvSpPr>
        <p:spPr>
          <a:xfrm rot="16200000">
            <a:off x="48155" y="2440944"/>
            <a:ext cx="1134737" cy="261610"/>
          </a:xfrm>
          <a:prstGeom prst="rect">
            <a:avLst/>
          </a:prstGeom>
          <a:noFill/>
        </p:spPr>
        <p:txBody>
          <a:bodyPr wrap="square" rtlCol="0">
            <a:spAutoFit/>
          </a:bodyPr>
          <a:lstStyle/>
          <a:p>
            <a:r>
              <a:rPr lang="en-IN" sz="1100">
                <a:latin typeface="Times New Roman" panose="02020603050405020304" pitchFamily="18" charset="0"/>
                <a:cs typeface="Times New Roman" panose="02020603050405020304" pitchFamily="18" charset="0"/>
              </a:rPr>
              <a:t>Relevance</a:t>
            </a:r>
          </a:p>
        </p:txBody>
      </p:sp>
      <p:sp>
        <p:nvSpPr>
          <p:cNvPr id="16" name="TextBox 15">
            <a:extLst>
              <a:ext uri="{FF2B5EF4-FFF2-40B4-BE49-F238E27FC236}">
                <a16:creationId xmlns:a16="http://schemas.microsoft.com/office/drawing/2014/main" id="{71571594-D92E-4FAC-9A0F-EF10616D5E2F}"/>
              </a:ext>
            </a:extLst>
          </p:cNvPr>
          <p:cNvSpPr txBox="1"/>
          <p:nvPr/>
        </p:nvSpPr>
        <p:spPr>
          <a:xfrm>
            <a:off x="4427725" y="4819088"/>
            <a:ext cx="1134737" cy="261610"/>
          </a:xfrm>
          <a:prstGeom prst="rect">
            <a:avLst/>
          </a:prstGeom>
          <a:noFill/>
        </p:spPr>
        <p:txBody>
          <a:bodyPr wrap="square" rtlCol="0">
            <a:spAutoFit/>
          </a:bodyPr>
          <a:lstStyle/>
          <a:p>
            <a:r>
              <a:rPr lang="en-IN" sz="1100">
                <a:latin typeface="Times New Roman" panose="02020603050405020304" pitchFamily="18" charset="0"/>
                <a:cs typeface="Times New Roman" panose="02020603050405020304" pitchFamily="18" charset="0"/>
              </a:rPr>
              <a:t>Variables</a:t>
            </a:r>
          </a:p>
        </p:txBody>
      </p:sp>
      <p:sp>
        <p:nvSpPr>
          <p:cNvPr id="21" name="Arrow: Left 20">
            <a:extLst>
              <a:ext uri="{FF2B5EF4-FFF2-40B4-BE49-F238E27FC236}">
                <a16:creationId xmlns:a16="http://schemas.microsoft.com/office/drawing/2014/main" id="{DDF334C7-65CD-4D6F-862B-F35F25FFFC36}"/>
              </a:ext>
            </a:extLst>
          </p:cNvPr>
          <p:cNvSpPr/>
          <p:nvPr/>
        </p:nvSpPr>
        <p:spPr>
          <a:xfrm rot="1981494">
            <a:off x="1500910" y="2468403"/>
            <a:ext cx="3494848" cy="347039"/>
          </a:xfrm>
          <a:prstGeom prst="leftArrow">
            <a:avLst>
              <a:gd name="adj1" fmla="val 28828"/>
              <a:gd name="adj2" fmla="val 140656"/>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FF518FD0-3D12-4D48-B5A9-4148BA2985AA}"/>
              </a:ext>
            </a:extLst>
          </p:cNvPr>
          <p:cNvSpPr txBox="1"/>
          <p:nvPr/>
        </p:nvSpPr>
        <p:spPr>
          <a:xfrm rot="2007615">
            <a:off x="2158586" y="2417860"/>
            <a:ext cx="2915765" cy="307777"/>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Increasing Relevance of Variables</a:t>
            </a:r>
          </a:p>
        </p:txBody>
      </p:sp>
    </p:spTree>
    <p:extLst>
      <p:ext uri="{BB962C8B-B14F-4D97-AF65-F5344CB8AC3E}">
        <p14:creationId xmlns:p14="http://schemas.microsoft.com/office/powerpoint/2010/main" val="3731254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0"/>
          <p:cNvSpPr txBox="1">
            <a:spLocks noGrp="1"/>
          </p:cNvSpPr>
          <p:nvPr>
            <p:ph type="title"/>
          </p:nvPr>
        </p:nvSpPr>
        <p:spPr>
          <a:xfrm>
            <a:off x="147241" y="105602"/>
            <a:ext cx="7717500" cy="727500"/>
          </a:xfrm>
          <a:prstGeom prst="rect">
            <a:avLst/>
          </a:prstGeom>
        </p:spPr>
        <p:txBody>
          <a:bodyPr spcFirstLastPara="1" wrap="square" lIns="91425" tIns="91425" rIns="91425" bIns="91425" anchor="t" anchorCtr="0">
            <a:normAutofit/>
          </a:bodyPr>
          <a:lstStyle/>
          <a:p>
            <a:r>
              <a:rPr lang="en" b="0">
                <a:latin typeface="Times New Roman" panose="02020603050405020304" pitchFamily="18" charset="0"/>
                <a:cs typeface="Times New Roman" panose="02020603050405020304" pitchFamily="18" charset="0"/>
              </a:rPr>
              <a:t>Methodologies Employed</a:t>
            </a:r>
            <a:endParaRPr lang="zh-CN" altLang="en-US">
              <a:latin typeface="Times New Roman" panose="02020603050405020304" pitchFamily="18" charset="0"/>
              <a:cs typeface="Times New Roman" panose="02020603050405020304" pitchFamily="18" charset="0"/>
            </a:endParaRPr>
          </a:p>
          <a:p>
            <a:endParaRPr lang="en">
              <a:solidFill>
                <a:schemeClr val="accent2"/>
              </a:solidFill>
            </a:endParaRPr>
          </a:p>
        </p:txBody>
      </p:sp>
      <p:sp>
        <p:nvSpPr>
          <p:cNvPr id="3" name="副标题 2">
            <a:extLst>
              <a:ext uri="{FF2B5EF4-FFF2-40B4-BE49-F238E27FC236}">
                <a16:creationId xmlns:a16="http://schemas.microsoft.com/office/drawing/2014/main" id="{FD318FC8-E5BB-47D9-AC81-B1A033145905}"/>
              </a:ext>
            </a:extLst>
          </p:cNvPr>
          <p:cNvSpPr>
            <a:spLocks noGrp="1"/>
          </p:cNvSpPr>
          <p:nvPr>
            <p:ph type="subTitle" idx="1"/>
          </p:nvPr>
        </p:nvSpPr>
        <p:spPr>
          <a:xfrm>
            <a:off x="298808" y="688892"/>
            <a:ext cx="4184987" cy="1467565"/>
          </a:xfrm>
        </p:spPr>
        <p:txBody>
          <a:bodyPr>
            <a:normAutofit/>
          </a:bodyPr>
          <a:lstStyle/>
          <a:p>
            <a:r>
              <a:rPr lang="zh-CN" altLang="en-US" sz="1100" b="1">
                <a:latin typeface="Times New Roman" panose="02020603050405020304" pitchFamily="18" charset="0"/>
                <a:cs typeface="Times New Roman" panose="02020603050405020304" pitchFamily="18" charset="0"/>
              </a:rPr>
              <a:t>Machine Learning </a:t>
            </a:r>
            <a:r>
              <a:rPr lang="en-IN" altLang="zh-CN" sz="1100" b="1">
                <a:latin typeface="Times New Roman" panose="02020603050405020304" pitchFamily="18" charset="0"/>
                <a:cs typeface="Times New Roman" panose="02020603050405020304" pitchFamily="18" charset="0"/>
              </a:rPr>
              <a:t>(ML)</a:t>
            </a:r>
            <a:r>
              <a:rPr lang="zh-CN" altLang="en-US" sz="1100" b="1">
                <a:latin typeface="Times New Roman" panose="02020603050405020304" pitchFamily="18" charset="0"/>
                <a:cs typeface="Times New Roman" panose="02020603050405020304" pitchFamily="18" charset="0"/>
              </a:rPr>
              <a:t>: </a:t>
            </a:r>
          </a:p>
          <a:p>
            <a:pPr marL="139700" indent="0">
              <a:lnSpc>
                <a:spcPct val="114999"/>
              </a:lnSpc>
              <a:buNone/>
            </a:pPr>
            <a:r>
              <a:rPr lang="en-US" sz="1100">
                <a:latin typeface="Times New Roman" panose="02020603050405020304" pitchFamily="18" charset="0"/>
                <a:cs typeface="Times New Roman" panose="02020603050405020304" pitchFamily="18" charset="0"/>
              </a:rPr>
              <a:t>ML is a method of analyzing data, learning from it, and then predicting the desired outcome. In our case we use supervised learning classification algorithm. </a:t>
            </a:r>
          </a:p>
        </p:txBody>
      </p:sp>
      <p:sp>
        <p:nvSpPr>
          <p:cNvPr id="26" name="副标题 2">
            <a:extLst>
              <a:ext uri="{FF2B5EF4-FFF2-40B4-BE49-F238E27FC236}">
                <a16:creationId xmlns:a16="http://schemas.microsoft.com/office/drawing/2014/main" id="{BBCC0D4C-CD37-4BEB-A6A5-47AE96B77E95}"/>
              </a:ext>
            </a:extLst>
          </p:cNvPr>
          <p:cNvSpPr txBox="1">
            <a:spLocks/>
          </p:cNvSpPr>
          <p:nvPr/>
        </p:nvSpPr>
        <p:spPr>
          <a:xfrm>
            <a:off x="5275765" y="3039338"/>
            <a:ext cx="3539278" cy="166947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1"/>
              </a:buClr>
              <a:buSzPts val="1400"/>
              <a:buFont typeface="Montserrat"/>
              <a:buChar char="●"/>
              <a:defRPr sz="1400" b="0" i="0" u="none" strike="noStrike" cap="none">
                <a:solidFill>
                  <a:srgbClr val="0258A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9pPr>
          </a:lstStyle>
          <a:p>
            <a:pPr marL="139700" indent="0">
              <a:buNone/>
            </a:pPr>
            <a:r>
              <a:rPr lang="zh-CN" sz="1100" b="1">
                <a:latin typeface="Times New Roman" panose="02020603050405020304" pitchFamily="18" charset="0"/>
                <a:cs typeface="Times New Roman" panose="02020603050405020304" pitchFamily="18" charset="0"/>
              </a:rPr>
              <a:t>Logistic Regression: </a:t>
            </a:r>
            <a:endParaRPr lang="zh-CN" sz="1100" b="1">
              <a:solidFill>
                <a:schemeClr val="bg2">
                  <a:lumMod val="50000"/>
                </a:schemeClr>
              </a:solidFill>
              <a:latin typeface="Times New Roman" panose="02020603050405020304" pitchFamily="18" charset="0"/>
              <a:cs typeface="Times New Roman" panose="02020603050405020304" pitchFamily="18" charset="0"/>
            </a:endParaRPr>
          </a:p>
          <a:p>
            <a:pPr>
              <a:lnSpc>
                <a:spcPct val="114999"/>
              </a:lnSpc>
            </a:pPr>
            <a:r>
              <a:rPr lang="en-US" altLang="zh-CN" sz="1100">
                <a:latin typeface="Times New Roman" panose="02020603050405020304" pitchFamily="18" charset="0"/>
                <a:cs typeface="Times New Roman" panose="02020603050405020304" pitchFamily="18" charset="0"/>
              </a:rPr>
              <a:t>O</a:t>
            </a:r>
            <a:r>
              <a:rPr lang="zh-CN" sz="1100">
                <a:latin typeface="Times New Roman" panose="02020603050405020304" pitchFamily="18" charset="0"/>
                <a:cs typeface="Times New Roman" panose="02020603050405020304" pitchFamily="18" charset="0"/>
              </a:rPr>
              <a:t>ne of the ML classification algorithms for analyzing a dataset in which there are one or more independent variables</a:t>
            </a:r>
            <a:r>
              <a:rPr lang="zh-CN" altLang="en-US" sz="1100">
                <a:latin typeface="Times New Roman" panose="02020603050405020304" pitchFamily="18" charset="0"/>
                <a:cs typeface="Times New Roman" panose="02020603050405020304" pitchFamily="18" charset="0"/>
              </a:rPr>
              <a:t> </a:t>
            </a:r>
            <a:r>
              <a:rPr lang="en-US" altLang="zh-CN" sz="1100">
                <a:latin typeface="Times New Roman" panose="02020603050405020304" pitchFamily="18" charset="0"/>
                <a:cs typeface="Times New Roman" panose="02020603050405020304" pitchFamily="18" charset="0"/>
              </a:rPr>
              <a:t>.</a:t>
            </a:r>
            <a:endParaRPr lang="zh-CN">
              <a:latin typeface="Times New Roman" panose="02020603050405020304" pitchFamily="18" charset="0"/>
              <a:cs typeface="Times New Roman" panose="02020603050405020304" pitchFamily="18" charset="0"/>
            </a:endParaRPr>
          </a:p>
          <a:p>
            <a:pPr>
              <a:lnSpc>
                <a:spcPct val="114999"/>
              </a:lnSpc>
            </a:pPr>
            <a:r>
              <a:rPr lang="zh-CN" sz="1100">
                <a:latin typeface="Times New Roman" panose="02020603050405020304" pitchFamily="18" charset="0"/>
                <a:cs typeface="Times New Roman" panose="02020603050405020304" pitchFamily="18" charset="0"/>
              </a:rPr>
              <a:t>Here we are using Binary logistics regression, where a dependent variable will be either 1 or 0. </a:t>
            </a:r>
            <a:endParaRPr lang="zh-CN">
              <a:latin typeface="Times New Roman" panose="02020603050405020304" pitchFamily="18" charset="0"/>
              <a:cs typeface="Times New Roman" panose="02020603050405020304" pitchFamily="18" charset="0"/>
            </a:endParaRPr>
          </a:p>
          <a:p>
            <a:pPr marL="139700" indent="0">
              <a:lnSpc>
                <a:spcPct val="114999"/>
              </a:lnSpc>
              <a:buNone/>
            </a:pPr>
            <a:endParaRPr lang="zh-CN" altLang="en-US" sz="1100" b="1">
              <a:solidFill>
                <a:schemeClr val="bg2">
                  <a:lumMod val="50000"/>
                </a:schemeClr>
              </a:solidFill>
            </a:endParaRPr>
          </a:p>
        </p:txBody>
      </p:sp>
      <p:pic>
        <p:nvPicPr>
          <p:cNvPr id="4" name="图片 5" descr="图示&#10;&#10;已自动生成说明">
            <a:extLst>
              <a:ext uri="{FF2B5EF4-FFF2-40B4-BE49-F238E27FC236}">
                <a16:creationId xmlns:a16="http://schemas.microsoft.com/office/drawing/2014/main" id="{D40C6E13-1B2A-4752-AEB1-ADED5C3CE4EE}"/>
              </a:ext>
            </a:extLst>
          </p:cNvPr>
          <p:cNvPicPr>
            <a:picLocks noChangeAspect="1"/>
          </p:cNvPicPr>
          <p:nvPr/>
        </p:nvPicPr>
        <p:blipFill rotWithShape="1">
          <a:blip r:embed="rId3"/>
          <a:srcRect l="18343" t="10135" r="40039" b="19257"/>
          <a:stretch/>
        </p:blipFill>
        <p:spPr>
          <a:xfrm>
            <a:off x="422094" y="1749585"/>
            <a:ext cx="4584700" cy="3103760"/>
          </a:xfrm>
          <a:prstGeom prst="rect">
            <a:avLst/>
          </a:prstGeom>
          <a:ln>
            <a:noFill/>
          </a:ln>
          <a:effectLst>
            <a:outerShdw blurRad="190500" algn="tl" rotWithShape="0">
              <a:srgbClr val="000000">
                <a:alpha val="70000"/>
              </a:srgbClr>
            </a:outerShdw>
          </a:effectLst>
        </p:spPr>
      </p:pic>
      <p:grpSp>
        <p:nvGrpSpPr>
          <p:cNvPr id="9" name="组合 8">
            <a:extLst>
              <a:ext uri="{FF2B5EF4-FFF2-40B4-BE49-F238E27FC236}">
                <a16:creationId xmlns:a16="http://schemas.microsoft.com/office/drawing/2014/main" id="{95063AB7-ACC7-4396-AB69-EAA6D20BEA46}"/>
              </a:ext>
            </a:extLst>
          </p:cNvPr>
          <p:cNvGrpSpPr/>
          <p:nvPr/>
        </p:nvGrpSpPr>
        <p:grpSpPr>
          <a:xfrm>
            <a:off x="5850796" y="432085"/>
            <a:ext cx="2743200" cy="2712610"/>
            <a:chOff x="5754655" y="343148"/>
            <a:chExt cx="2743200" cy="2348935"/>
          </a:xfrm>
        </p:grpSpPr>
        <p:sp>
          <p:nvSpPr>
            <p:cNvPr id="6" name="文本框 5">
              <a:extLst>
                <a:ext uri="{FF2B5EF4-FFF2-40B4-BE49-F238E27FC236}">
                  <a16:creationId xmlns:a16="http://schemas.microsoft.com/office/drawing/2014/main" id="{C4A335D9-D39E-4F54-BBB8-E60A7625689A}"/>
                </a:ext>
              </a:extLst>
            </p:cNvPr>
            <p:cNvSpPr txBox="1"/>
            <p:nvPr/>
          </p:nvSpPr>
          <p:spPr>
            <a:xfrm>
              <a:off x="5784359" y="2507417"/>
              <a:ext cx="2329809"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CN" sz="600"/>
            </a:p>
          </p:txBody>
        </p:sp>
        <p:pic>
          <p:nvPicPr>
            <p:cNvPr id="7" name="图片 7" descr="图示&#10;&#10;已自动生成说明">
              <a:extLst>
                <a:ext uri="{FF2B5EF4-FFF2-40B4-BE49-F238E27FC236}">
                  <a16:creationId xmlns:a16="http://schemas.microsoft.com/office/drawing/2014/main" id="{CD0EA722-4B88-46E6-89C0-ED16BF83B8B1}"/>
                </a:ext>
              </a:extLst>
            </p:cNvPr>
            <p:cNvPicPr>
              <a:picLocks noChangeAspect="1"/>
            </p:cNvPicPr>
            <p:nvPr/>
          </p:nvPicPr>
          <p:blipFill>
            <a:blip r:embed="rId4"/>
            <a:stretch>
              <a:fillRect/>
            </a:stretch>
          </p:blipFill>
          <p:spPr>
            <a:xfrm>
              <a:off x="5754655" y="343148"/>
              <a:ext cx="2743200" cy="2159540"/>
            </a:xfrm>
            <a:prstGeom prst="rect">
              <a:avLst/>
            </a:prstGeom>
            <a:ln>
              <a:noFill/>
            </a:ln>
            <a:effectLst>
              <a:outerShdw blurRad="190500" algn="tl" rotWithShape="0">
                <a:srgbClr val="000000">
                  <a:alpha val="70000"/>
                </a:srgbClr>
              </a:outerShdw>
            </a:effectLst>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50"/>
          <p:cNvPicPr preferRelativeResize="0"/>
          <p:nvPr/>
        </p:nvPicPr>
        <p:blipFill rotWithShape="1">
          <a:blip r:embed="rId3">
            <a:alphaModFix/>
          </a:blip>
          <a:srcRect l="26475" r="16599"/>
          <a:stretch/>
        </p:blipFill>
        <p:spPr>
          <a:xfrm>
            <a:off x="0" y="1"/>
            <a:ext cx="4629150" cy="5143499"/>
          </a:xfrm>
          <a:prstGeom prst="rect">
            <a:avLst/>
          </a:prstGeom>
          <a:noFill/>
          <a:ln>
            <a:noFill/>
          </a:ln>
        </p:spPr>
      </p:pic>
      <p:sp>
        <p:nvSpPr>
          <p:cNvPr id="940" name="Google Shape;940;p50"/>
          <p:cNvSpPr/>
          <p:nvPr/>
        </p:nvSpPr>
        <p:spPr>
          <a:xfrm rot="5400000">
            <a:off x="1525007" y="1877327"/>
            <a:ext cx="6006655" cy="2150044"/>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0"/>
          <p:cNvSpPr/>
          <p:nvPr/>
        </p:nvSpPr>
        <p:spPr>
          <a:xfrm rot="9038356">
            <a:off x="-1111304" y="-726653"/>
            <a:ext cx="2222619" cy="16539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029;p85">
            <a:extLst>
              <a:ext uri="{FF2B5EF4-FFF2-40B4-BE49-F238E27FC236}">
                <a16:creationId xmlns:a16="http://schemas.microsoft.com/office/drawing/2014/main" id="{1A309E14-632F-41A8-9C3F-4C84856FB840}"/>
              </a:ext>
            </a:extLst>
          </p:cNvPr>
          <p:cNvSpPr/>
          <p:nvPr/>
        </p:nvSpPr>
        <p:spPr>
          <a:xfrm>
            <a:off x="925033" y="2173400"/>
            <a:ext cx="684666" cy="756354"/>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bg1">
              <a:lumMod val="95000"/>
            </a:schemeClr>
          </a:solidFill>
          <a:ln>
            <a:noFill/>
          </a:ln>
          <a:effectLst>
            <a:outerShdw blurRad="50800" dist="50800" dir="5400000" algn="ctr"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1;p50">
            <a:extLst>
              <a:ext uri="{FF2B5EF4-FFF2-40B4-BE49-F238E27FC236}">
                <a16:creationId xmlns:a16="http://schemas.microsoft.com/office/drawing/2014/main" id="{16F81F05-2A9C-4AEC-85F5-0F0B8420C7FF}"/>
              </a:ext>
            </a:extLst>
          </p:cNvPr>
          <p:cNvSpPr txBox="1">
            <a:spLocks/>
          </p:cNvSpPr>
          <p:nvPr/>
        </p:nvSpPr>
        <p:spPr>
          <a:xfrm>
            <a:off x="5458573" y="1507717"/>
            <a:ext cx="4041135" cy="9769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1pPr>
            <a:lvl2pPr marR="0" lvl="1"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2pPr>
            <a:lvl3pPr marR="0" lvl="2"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3pPr>
            <a:lvl4pPr marR="0" lvl="3"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4pPr>
            <a:lvl5pPr marR="0" lvl="4"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5pPr>
            <a:lvl6pPr marR="0" lvl="5"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6pPr>
            <a:lvl7pPr marR="0" lvl="6"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7pPr>
            <a:lvl8pPr marR="0" lvl="7"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8pPr>
            <a:lvl9pPr marR="0" lvl="8"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9pPr>
          </a:lstStyle>
          <a:p>
            <a:r>
              <a:rPr lang="en" sz="4000">
                <a:solidFill>
                  <a:schemeClr val="accent2"/>
                </a:solidFill>
                <a:latin typeface="Times New Roman" panose="02020603050405020304" pitchFamily="18" charset="0"/>
                <a:cs typeface="Times New Roman" panose="02020603050405020304" pitchFamily="18" charset="0"/>
              </a:rPr>
              <a:t>Business Problems and Insights</a:t>
            </a:r>
            <a:br>
              <a:rPr lang="en" sz="4000">
                <a:solidFill>
                  <a:schemeClr val="accent2"/>
                </a:solidFill>
              </a:rPr>
            </a:br>
            <a:endParaRPr lang="en" sz="1800" b="0"/>
          </a:p>
          <a:p>
            <a:endParaRPr lang="en" sz="4000">
              <a:solidFill>
                <a:schemeClr val="accent2"/>
              </a:solidFill>
            </a:endParaRPr>
          </a:p>
        </p:txBody>
      </p:sp>
    </p:spTree>
    <p:extLst>
      <p:ext uri="{BB962C8B-B14F-4D97-AF65-F5344CB8AC3E}">
        <p14:creationId xmlns:p14="http://schemas.microsoft.com/office/powerpoint/2010/main" val="3425667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778;p45">
            <a:extLst>
              <a:ext uri="{FF2B5EF4-FFF2-40B4-BE49-F238E27FC236}">
                <a16:creationId xmlns:a16="http://schemas.microsoft.com/office/drawing/2014/main" id="{B9A4CEF8-55AD-4E28-BFC4-98B0E9BE1274}"/>
              </a:ext>
            </a:extLst>
          </p:cNvPr>
          <p:cNvSpPr txBox="1">
            <a:spLocks/>
          </p:cNvSpPr>
          <p:nvPr/>
        </p:nvSpPr>
        <p:spPr>
          <a:xfrm>
            <a:off x="608757" y="183081"/>
            <a:ext cx="7717500" cy="68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E94A4E"/>
              </a:buClr>
              <a:buSzPts val="3000"/>
              <a:buFont typeface="Kanit"/>
              <a:buNone/>
              <a:defRPr sz="1800" b="1" i="0" u="none" strike="noStrike" cap="none">
                <a:solidFill>
                  <a:srgbClr val="E94A4E"/>
                </a:solidFill>
                <a:latin typeface="Kanit"/>
                <a:ea typeface="Kanit"/>
                <a:cs typeface="Kanit"/>
                <a:sym typeface="Kanit"/>
              </a:defRPr>
            </a:lvl1pPr>
            <a:lvl2pPr marR="0" lvl="1"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2pPr>
            <a:lvl3pPr marR="0" lvl="2"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3pPr>
            <a:lvl4pPr marR="0" lvl="3"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4pPr>
            <a:lvl5pPr marR="0" lvl="4"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5pPr>
            <a:lvl6pPr marR="0" lvl="5"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6pPr>
            <a:lvl7pPr marR="0" lvl="6"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7pPr>
            <a:lvl8pPr marR="0" lvl="7"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8pPr>
            <a:lvl9pPr marR="0" lvl="8"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9pPr>
          </a:lstStyle>
          <a:p>
            <a:pPr algn="l"/>
            <a:r>
              <a:rPr lang="en" altLang="zh-CN" sz="3600">
                <a:solidFill>
                  <a:schemeClr val="accent2"/>
                </a:solidFill>
                <a:latin typeface="Times New Roman"/>
                <a:cs typeface="Times New Roman"/>
              </a:rPr>
              <a:t>General Insights</a:t>
            </a:r>
            <a:endParaRPr lang="en" altLang="zh-CN" sz="3600">
              <a:solidFill>
                <a:schemeClr val="accent2"/>
              </a:solidFill>
              <a:latin typeface="Times New Roman" panose="02020603050405020304" pitchFamily="18" charset="0"/>
              <a:cs typeface="Times New Roman" panose="02020603050405020304" pitchFamily="18" charset="0"/>
            </a:endParaRPr>
          </a:p>
        </p:txBody>
      </p:sp>
      <p:pic>
        <p:nvPicPr>
          <p:cNvPr id="7" name="Picture 6" descr="Chart, bar chart&#10;&#10;Description automatically generated">
            <a:extLst>
              <a:ext uri="{FF2B5EF4-FFF2-40B4-BE49-F238E27FC236}">
                <a16:creationId xmlns:a16="http://schemas.microsoft.com/office/drawing/2014/main" id="{5BAA1F0A-F8FC-4780-A90F-BA2D1F47C82F}"/>
              </a:ext>
            </a:extLst>
          </p:cNvPr>
          <p:cNvPicPr>
            <a:picLocks noChangeAspect="1"/>
          </p:cNvPicPr>
          <p:nvPr/>
        </p:nvPicPr>
        <p:blipFill rotWithShape="1">
          <a:blip r:embed="rId2"/>
          <a:srcRect l="814"/>
          <a:stretch/>
        </p:blipFill>
        <p:spPr>
          <a:xfrm>
            <a:off x="0" y="1443296"/>
            <a:ext cx="9069572" cy="3700204"/>
          </a:xfrm>
          <a:prstGeom prst="rect">
            <a:avLst/>
          </a:prstGeom>
        </p:spPr>
      </p:pic>
    </p:spTree>
    <p:extLst>
      <p:ext uri="{BB962C8B-B14F-4D97-AF65-F5344CB8AC3E}">
        <p14:creationId xmlns:p14="http://schemas.microsoft.com/office/powerpoint/2010/main" val="247824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7"/>
          <p:cNvSpPr/>
          <p:nvPr/>
        </p:nvSpPr>
        <p:spPr>
          <a:xfrm rot="-7839141">
            <a:off x="3634556" y="3884914"/>
            <a:ext cx="910236" cy="67727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CN" altLang="en-US">
              <a:latin typeface="Times New Roman" panose="02020603050405020304" pitchFamily="18" charset="0"/>
              <a:cs typeface="Times New Roman" panose="02020603050405020304" pitchFamily="18" charset="0"/>
            </a:endParaRPr>
          </a:p>
        </p:txBody>
      </p:sp>
      <p:sp>
        <p:nvSpPr>
          <p:cNvPr id="478" name="Google Shape;478;p37"/>
          <p:cNvSpPr/>
          <p:nvPr/>
        </p:nvSpPr>
        <p:spPr>
          <a:xfrm rot="6299985">
            <a:off x="4703480" y="3886017"/>
            <a:ext cx="693180" cy="748221"/>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CN" altLang="en-US">
              <a:latin typeface="Times New Roman" panose="02020603050405020304" pitchFamily="18" charset="0"/>
              <a:cs typeface="Times New Roman" panose="02020603050405020304" pitchFamily="18" charset="0"/>
            </a:endParaRPr>
          </a:p>
        </p:txBody>
      </p:sp>
      <p:sp>
        <p:nvSpPr>
          <p:cNvPr id="479" name="Google Shape;479;p37"/>
          <p:cNvSpPr/>
          <p:nvPr/>
        </p:nvSpPr>
        <p:spPr>
          <a:xfrm rot="-5400000">
            <a:off x="4704338" y="1496131"/>
            <a:ext cx="693227" cy="748272"/>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CN" altLang="en-US">
              <a:latin typeface="Times New Roman" panose="02020603050405020304" pitchFamily="18" charset="0"/>
              <a:cs typeface="Times New Roman" panose="02020603050405020304" pitchFamily="18" charset="0"/>
            </a:endParaRPr>
          </a:p>
        </p:txBody>
      </p:sp>
      <p:sp>
        <p:nvSpPr>
          <p:cNvPr id="480" name="Google Shape;480;p37"/>
          <p:cNvSpPr/>
          <p:nvPr/>
        </p:nvSpPr>
        <p:spPr>
          <a:xfrm>
            <a:off x="3780875" y="2683756"/>
            <a:ext cx="693227" cy="748272"/>
          </a:xfrm>
          <a:custGeom>
            <a:avLst/>
            <a:gdLst/>
            <a:ahLst/>
            <a:cxnLst/>
            <a:rect l="l" t="t" r="r" b="b"/>
            <a:pathLst>
              <a:path w="36409" h="39300" extrusionOk="0">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CN" altLang="en-US">
              <a:latin typeface="Times New Roman" panose="02020603050405020304" pitchFamily="18" charset="0"/>
              <a:cs typeface="Times New Roman" panose="02020603050405020304" pitchFamily="18" charset="0"/>
            </a:endParaRPr>
          </a:p>
        </p:txBody>
      </p:sp>
      <p:sp>
        <p:nvSpPr>
          <p:cNvPr id="481" name="Google Shape;481;p37"/>
          <p:cNvSpPr/>
          <p:nvPr/>
        </p:nvSpPr>
        <p:spPr>
          <a:xfrm rot="2412081">
            <a:off x="4594905" y="2719274"/>
            <a:ext cx="910191" cy="6772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CN" altLang="en-US">
              <a:latin typeface="Times New Roman" panose="02020603050405020304" pitchFamily="18" charset="0"/>
              <a:cs typeface="Times New Roman" panose="02020603050405020304" pitchFamily="18" charset="0"/>
            </a:endParaRPr>
          </a:p>
        </p:txBody>
      </p:sp>
      <p:sp>
        <p:nvSpPr>
          <p:cNvPr id="482" name="Google Shape;482;p37"/>
          <p:cNvSpPr/>
          <p:nvPr/>
        </p:nvSpPr>
        <p:spPr>
          <a:xfrm>
            <a:off x="3633825" y="1531673"/>
            <a:ext cx="910173" cy="67722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CN" altLang="en-US">
              <a:latin typeface="Times New Roman" panose="02020603050405020304" pitchFamily="18" charset="0"/>
              <a:cs typeface="Times New Roman" panose="02020603050405020304" pitchFamily="18" charset="0"/>
            </a:endParaRPr>
          </a:p>
        </p:txBody>
      </p:sp>
      <p:sp>
        <p:nvSpPr>
          <p:cNvPr id="483" name="Google Shape;483;p37"/>
          <p:cNvSpPr txBox="1">
            <a:spLocks noGrp="1"/>
          </p:cNvSpPr>
          <p:nvPr>
            <p:ph type="title"/>
          </p:nvPr>
        </p:nvSpPr>
        <p:spPr>
          <a:xfrm>
            <a:off x="483447" y="480582"/>
            <a:ext cx="7717500" cy="6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latin typeface="Times New Roman" panose="02020603050405020304" pitchFamily="18" charset="0"/>
                <a:cs typeface="Times New Roman" panose="02020603050405020304" pitchFamily="18" charset="0"/>
              </a:rPr>
              <a:t>Table of contents</a:t>
            </a:r>
          </a:p>
        </p:txBody>
      </p:sp>
      <p:sp>
        <p:nvSpPr>
          <p:cNvPr id="484" name="Google Shape;484;p37"/>
          <p:cNvSpPr txBox="1">
            <a:spLocks noGrp="1"/>
          </p:cNvSpPr>
          <p:nvPr>
            <p:ph type="subTitle" idx="1"/>
          </p:nvPr>
        </p:nvSpPr>
        <p:spPr>
          <a:xfrm>
            <a:off x="-234813" y="1674646"/>
            <a:ext cx="3898505" cy="396900"/>
          </a:xfrm>
          <a:prstGeom prst="rect">
            <a:avLst/>
          </a:prstGeom>
        </p:spPr>
        <p:txBody>
          <a:bodyPr spcFirstLastPara="1" wrap="square" lIns="91425" tIns="91425" rIns="91425" bIns="91425" anchor="t" anchorCtr="0">
            <a:noAutofit/>
          </a:bodyPr>
          <a:lstStyle/>
          <a:p>
            <a:pPr>
              <a:lnSpc>
                <a:spcPct val="114999"/>
              </a:lnSpc>
            </a:pPr>
            <a:r>
              <a:rPr lang="en">
                <a:solidFill>
                  <a:schemeClr val="accent2"/>
                </a:solidFill>
                <a:latin typeface="Times New Roman" panose="02020603050405020304" pitchFamily="18" charset="0"/>
                <a:cs typeface="Times New Roman" panose="02020603050405020304" pitchFamily="18" charset="0"/>
              </a:rPr>
              <a:t>Overview of The Case</a:t>
            </a:r>
          </a:p>
        </p:txBody>
      </p:sp>
      <p:sp>
        <p:nvSpPr>
          <p:cNvPr id="486" name="Google Shape;486;p37"/>
          <p:cNvSpPr txBox="1">
            <a:spLocks noGrp="1"/>
          </p:cNvSpPr>
          <p:nvPr>
            <p:ph type="title" idx="3"/>
          </p:nvPr>
        </p:nvSpPr>
        <p:spPr>
          <a:xfrm>
            <a:off x="3780390" y="1659072"/>
            <a:ext cx="632700" cy="422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p>
        </p:txBody>
      </p:sp>
      <p:sp>
        <p:nvSpPr>
          <p:cNvPr id="487" name="Google Shape;487;p37"/>
          <p:cNvSpPr txBox="1">
            <a:spLocks noGrp="1"/>
          </p:cNvSpPr>
          <p:nvPr>
            <p:ph type="subTitle" idx="4"/>
          </p:nvPr>
        </p:nvSpPr>
        <p:spPr>
          <a:xfrm>
            <a:off x="-633002" y="2865282"/>
            <a:ext cx="4365942" cy="382618"/>
          </a:xfrm>
          <a:prstGeom prst="rect">
            <a:avLst/>
          </a:prstGeom>
        </p:spPr>
        <p:txBody>
          <a:bodyPr spcFirstLastPara="1" wrap="square" lIns="91425" tIns="91425" rIns="91425" bIns="91425" anchor="t" anchorCtr="0">
            <a:noAutofit/>
          </a:bodyPr>
          <a:lstStyle/>
          <a:p>
            <a:pPr>
              <a:lnSpc>
                <a:spcPct val="114999"/>
              </a:lnSpc>
            </a:pPr>
            <a:r>
              <a:rPr lang="en">
                <a:latin typeface="Times New Roman" panose="02020603050405020304" pitchFamily="18" charset="0"/>
                <a:cs typeface="Times New Roman" panose="02020603050405020304" pitchFamily="18" charset="0"/>
              </a:rPr>
              <a:t>Data Pre-processing</a:t>
            </a:r>
            <a:endParaRPr lang="en">
              <a:solidFill>
                <a:schemeClr val="accent2"/>
              </a:solidFill>
              <a:latin typeface="Times New Roman" panose="02020603050405020304" pitchFamily="18" charset="0"/>
              <a:cs typeface="Times New Roman" panose="02020603050405020304" pitchFamily="18" charset="0"/>
            </a:endParaRPr>
          </a:p>
        </p:txBody>
      </p:sp>
      <p:sp>
        <p:nvSpPr>
          <p:cNvPr id="489" name="Google Shape;489;p37"/>
          <p:cNvSpPr txBox="1">
            <a:spLocks noGrp="1"/>
          </p:cNvSpPr>
          <p:nvPr>
            <p:ph type="title" idx="6"/>
          </p:nvPr>
        </p:nvSpPr>
        <p:spPr>
          <a:xfrm>
            <a:off x="3780840" y="282963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02</a:t>
            </a:r>
          </a:p>
        </p:txBody>
      </p:sp>
      <p:sp>
        <p:nvSpPr>
          <p:cNvPr id="490" name="Google Shape;490;p37"/>
          <p:cNvSpPr txBox="1">
            <a:spLocks noGrp="1"/>
          </p:cNvSpPr>
          <p:nvPr>
            <p:ph type="subTitle" idx="7"/>
          </p:nvPr>
        </p:nvSpPr>
        <p:spPr>
          <a:xfrm>
            <a:off x="5459078" y="1660422"/>
            <a:ext cx="3756812" cy="393300"/>
          </a:xfrm>
          <a:prstGeom prst="rect">
            <a:avLst/>
          </a:prstGeom>
        </p:spPr>
        <p:txBody>
          <a:bodyPr spcFirstLastPara="1" wrap="square" lIns="91425" tIns="91425" rIns="91425" bIns="91425" anchor="t" anchorCtr="0">
            <a:noAutofit/>
          </a:bodyPr>
          <a:lstStyle/>
          <a:p>
            <a:pPr marL="0" indent="0">
              <a:spcAft>
                <a:spcPts val="1200"/>
              </a:spcAft>
            </a:pPr>
            <a:r>
              <a:rPr lang="en">
                <a:solidFill>
                  <a:schemeClr val="accent2"/>
                </a:solidFill>
                <a:latin typeface="Times New Roman" panose="02020603050405020304" pitchFamily="18" charset="0"/>
                <a:cs typeface="Times New Roman" panose="02020603050405020304" pitchFamily="18" charset="0"/>
              </a:rPr>
              <a:t>Business Beneficiaries</a:t>
            </a:r>
          </a:p>
        </p:txBody>
      </p:sp>
      <p:sp>
        <p:nvSpPr>
          <p:cNvPr id="492" name="Google Shape;492;p37"/>
          <p:cNvSpPr txBox="1">
            <a:spLocks noGrp="1"/>
          </p:cNvSpPr>
          <p:nvPr>
            <p:ph type="title" idx="9"/>
          </p:nvPr>
        </p:nvSpPr>
        <p:spPr>
          <a:xfrm>
            <a:off x="4732667" y="1659972"/>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04</a:t>
            </a:r>
          </a:p>
        </p:txBody>
      </p:sp>
      <p:sp>
        <p:nvSpPr>
          <p:cNvPr id="493" name="Google Shape;493;p37"/>
          <p:cNvSpPr txBox="1">
            <a:spLocks noGrp="1"/>
          </p:cNvSpPr>
          <p:nvPr>
            <p:ph type="subTitle" idx="13"/>
          </p:nvPr>
        </p:nvSpPr>
        <p:spPr>
          <a:xfrm>
            <a:off x="5458615" y="2827894"/>
            <a:ext cx="3794200" cy="377277"/>
          </a:xfrm>
          <a:prstGeom prst="rect">
            <a:avLst/>
          </a:prstGeom>
        </p:spPr>
        <p:txBody>
          <a:bodyPr spcFirstLastPara="1" wrap="square" lIns="91425" tIns="91425" rIns="91425" bIns="91425" anchor="t" anchorCtr="0">
            <a:noAutofit/>
          </a:bodyPr>
          <a:lstStyle/>
          <a:p>
            <a:pPr marL="0" indent="0">
              <a:spcAft>
                <a:spcPts val="1200"/>
              </a:spcAft>
            </a:pPr>
            <a:r>
              <a:rPr lang="en">
                <a:solidFill>
                  <a:schemeClr val="accent2"/>
                </a:solidFill>
                <a:latin typeface="Times New Roman" panose="02020603050405020304" pitchFamily="18" charset="0"/>
                <a:cs typeface="Times New Roman" panose="02020603050405020304" pitchFamily="18" charset="0"/>
              </a:rPr>
              <a:t>Conclusions &amp; Improvements</a:t>
            </a:r>
          </a:p>
        </p:txBody>
      </p:sp>
      <p:sp>
        <p:nvSpPr>
          <p:cNvPr id="495" name="Google Shape;495;p37"/>
          <p:cNvSpPr txBox="1">
            <a:spLocks noGrp="1"/>
          </p:cNvSpPr>
          <p:nvPr>
            <p:ph type="title" idx="15"/>
          </p:nvPr>
        </p:nvSpPr>
        <p:spPr>
          <a:xfrm>
            <a:off x="4732205" y="282963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05</a:t>
            </a:r>
          </a:p>
        </p:txBody>
      </p:sp>
      <p:sp>
        <p:nvSpPr>
          <p:cNvPr id="496" name="Google Shape;496;p37"/>
          <p:cNvSpPr txBox="1">
            <a:spLocks noGrp="1"/>
          </p:cNvSpPr>
          <p:nvPr>
            <p:ph type="subTitle" idx="16"/>
          </p:nvPr>
        </p:nvSpPr>
        <p:spPr>
          <a:xfrm>
            <a:off x="-1583721" y="3998910"/>
            <a:ext cx="5316661" cy="393300"/>
          </a:xfrm>
          <a:prstGeom prst="rect">
            <a:avLst/>
          </a:prstGeom>
        </p:spPr>
        <p:txBody>
          <a:bodyPr spcFirstLastPara="1" wrap="square" lIns="91425" tIns="91425" rIns="91425" bIns="91425" anchor="t" anchorCtr="0">
            <a:noAutofit/>
          </a:bodyPr>
          <a:lstStyle/>
          <a:p>
            <a:pPr>
              <a:lnSpc>
                <a:spcPct val="114999"/>
              </a:lnSpc>
            </a:pPr>
            <a:r>
              <a:rPr lang="en">
                <a:latin typeface="Times New Roman" panose="02020603050405020304" pitchFamily="18" charset="0"/>
                <a:cs typeface="Times New Roman" panose="02020603050405020304" pitchFamily="18" charset="0"/>
              </a:rPr>
              <a:t>Business Problems &amp; Insights</a:t>
            </a:r>
            <a:endParaRPr lang="en">
              <a:solidFill>
                <a:schemeClr val="accent2"/>
              </a:solidFill>
              <a:latin typeface="Times New Roman" panose="02020603050405020304" pitchFamily="18" charset="0"/>
              <a:cs typeface="Times New Roman" panose="02020603050405020304" pitchFamily="18" charset="0"/>
            </a:endParaRPr>
          </a:p>
        </p:txBody>
      </p:sp>
      <p:sp>
        <p:nvSpPr>
          <p:cNvPr id="498" name="Google Shape;498;p37"/>
          <p:cNvSpPr txBox="1">
            <a:spLocks noGrp="1"/>
          </p:cNvSpPr>
          <p:nvPr>
            <p:ph type="title" idx="18"/>
          </p:nvPr>
        </p:nvSpPr>
        <p:spPr>
          <a:xfrm>
            <a:off x="3780840" y="399838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p>
        </p:txBody>
      </p:sp>
      <p:sp>
        <p:nvSpPr>
          <p:cNvPr id="499" name="Google Shape;499;p37"/>
          <p:cNvSpPr txBox="1">
            <a:spLocks noGrp="1"/>
          </p:cNvSpPr>
          <p:nvPr>
            <p:ph type="subTitle" idx="19"/>
          </p:nvPr>
        </p:nvSpPr>
        <p:spPr>
          <a:xfrm>
            <a:off x="5613507" y="4025616"/>
            <a:ext cx="2742000" cy="393300"/>
          </a:xfrm>
          <a:prstGeom prst="rect">
            <a:avLst/>
          </a:prstGeom>
        </p:spPr>
        <p:txBody>
          <a:bodyPr spcFirstLastPara="1" wrap="square" lIns="91425" tIns="91425" rIns="91425" bIns="91425" anchor="t" anchorCtr="0">
            <a:noAutofit/>
          </a:bodyPr>
          <a:lstStyle/>
          <a:p>
            <a:pPr marL="0" indent="0">
              <a:spcAft>
                <a:spcPts val="1200"/>
              </a:spcAft>
            </a:pPr>
            <a:r>
              <a:rPr lang="en">
                <a:solidFill>
                  <a:schemeClr val="accent2"/>
                </a:solidFill>
                <a:latin typeface="Times New Roman" panose="02020603050405020304" pitchFamily="18" charset="0"/>
                <a:cs typeface="Times New Roman" panose="02020603050405020304" pitchFamily="18" charset="0"/>
              </a:rPr>
              <a:t>Q&amp;A</a:t>
            </a:r>
          </a:p>
        </p:txBody>
      </p:sp>
      <p:sp>
        <p:nvSpPr>
          <p:cNvPr id="501" name="Google Shape;501;p37"/>
          <p:cNvSpPr txBox="1">
            <a:spLocks noGrp="1"/>
          </p:cNvSpPr>
          <p:nvPr>
            <p:ph type="title" idx="21"/>
          </p:nvPr>
        </p:nvSpPr>
        <p:spPr>
          <a:xfrm>
            <a:off x="4732205" y="3998383"/>
            <a:ext cx="630900" cy="42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5;p56">
            <a:extLst>
              <a:ext uri="{FF2B5EF4-FFF2-40B4-BE49-F238E27FC236}">
                <a16:creationId xmlns:a16="http://schemas.microsoft.com/office/drawing/2014/main" id="{8CDF85FC-520C-425A-B362-1C9E27738A1E}"/>
              </a:ext>
            </a:extLst>
          </p:cNvPr>
          <p:cNvSpPr txBox="1">
            <a:spLocks/>
          </p:cNvSpPr>
          <p:nvPr/>
        </p:nvSpPr>
        <p:spPr>
          <a:xfrm>
            <a:off x="318701" y="150936"/>
            <a:ext cx="7748901" cy="1022762"/>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1pPr>
            <a:lvl2pPr marR="0" lvl="1"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2pPr>
            <a:lvl3pPr marR="0" lvl="2"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3pPr>
            <a:lvl4pPr marR="0" lvl="3"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4pPr>
            <a:lvl5pPr marR="0" lvl="4"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5pPr>
            <a:lvl6pPr marR="0" lvl="5"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6pPr>
            <a:lvl7pPr marR="0" lvl="6"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7pPr>
            <a:lvl8pPr marR="0" lvl="7"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8pPr>
            <a:lvl9pPr marR="0" lvl="8"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9pPr>
          </a:lstStyle>
          <a:p>
            <a:r>
              <a:rPr lang="en" sz="3600">
                <a:solidFill>
                  <a:schemeClr val="accent2"/>
                </a:solidFill>
                <a:latin typeface="Times New Roman"/>
                <a:cs typeface="Times New Roman"/>
              </a:rPr>
              <a:t>Question 1: </a:t>
            </a:r>
            <a:r>
              <a:rPr lang="en" sz="3600" b="0">
                <a:latin typeface="Times New Roman"/>
                <a:cs typeface="Times New Roman"/>
              </a:rPr>
              <a:t>Are women at a higher risk for heart disease than men?  No!            </a:t>
            </a:r>
          </a:p>
        </p:txBody>
      </p:sp>
      <p:pic>
        <p:nvPicPr>
          <p:cNvPr id="4" name="图片 10" descr="图表, 饼图&#10;&#10;已自动生成说明">
            <a:extLst>
              <a:ext uri="{FF2B5EF4-FFF2-40B4-BE49-F238E27FC236}">
                <a16:creationId xmlns:a16="http://schemas.microsoft.com/office/drawing/2014/main" id="{5F24B8EC-A6CE-408E-9ACD-51B9EE689B90}"/>
              </a:ext>
            </a:extLst>
          </p:cNvPr>
          <p:cNvPicPr>
            <a:picLocks noChangeAspect="1"/>
          </p:cNvPicPr>
          <p:nvPr/>
        </p:nvPicPr>
        <p:blipFill>
          <a:blip r:embed="rId2"/>
          <a:stretch>
            <a:fillRect/>
          </a:stretch>
        </p:blipFill>
        <p:spPr>
          <a:xfrm>
            <a:off x="859095" y="1531670"/>
            <a:ext cx="2760694" cy="3007305"/>
          </a:xfrm>
          <a:prstGeom prst="rect">
            <a:avLst/>
          </a:prstGeom>
        </p:spPr>
      </p:pic>
      <p:sp>
        <p:nvSpPr>
          <p:cNvPr id="5" name="Google Shape;916;p49">
            <a:extLst>
              <a:ext uri="{FF2B5EF4-FFF2-40B4-BE49-F238E27FC236}">
                <a16:creationId xmlns:a16="http://schemas.microsoft.com/office/drawing/2014/main" id="{D960D491-0179-4C3A-9F54-9CAF31B351C2}"/>
              </a:ext>
            </a:extLst>
          </p:cNvPr>
          <p:cNvSpPr txBox="1"/>
          <p:nvPr/>
        </p:nvSpPr>
        <p:spPr>
          <a:xfrm>
            <a:off x="4084810" y="1921363"/>
            <a:ext cx="3753672" cy="480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b="1">
                <a:solidFill>
                  <a:schemeClr val="accent2"/>
                </a:solidFill>
                <a:latin typeface="Times New Roman" panose="02020603050405020304" pitchFamily="18" charset="0"/>
                <a:ea typeface="Kanit"/>
                <a:cs typeface="Times New Roman" panose="02020603050405020304" pitchFamily="18" charset="0"/>
              </a:rPr>
              <a:t>Heart Disease Risk per Gender</a:t>
            </a:r>
          </a:p>
        </p:txBody>
      </p:sp>
      <p:sp>
        <p:nvSpPr>
          <p:cNvPr id="6" name="Google Shape;922;p49">
            <a:extLst>
              <a:ext uri="{FF2B5EF4-FFF2-40B4-BE49-F238E27FC236}">
                <a16:creationId xmlns:a16="http://schemas.microsoft.com/office/drawing/2014/main" id="{0634D6C4-4E7F-4E45-A037-3BE93C77D510}"/>
              </a:ext>
            </a:extLst>
          </p:cNvPr>
          <p:cNvSpPr txBox="1">
            <a:spLocks/>
          </p:cNvSpPr>
          <p:nvPr/>
        </p:nvSpPr>
        <p:spPr>
          <a:xfrm>
            <a:off x="5338332" y="2594149"/>
            <a:ext cx="20547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1200"/>
              </a:spcAft>
              <a:buFont typeface="Montserrat"/>
              <a:buNone/>
            </a:pPr>
            <a:r>
              <a:rPr lang="en" sz="1800" b="1">
                <a:solidFill>
                  <a:schemeClr val="accent2"/>
                </a:solidFill>
                <a:latin typeface="Times New Roman" panose="02020603050405020304" pitchFamily="18" charset="0"/>
                <a:ea typeface="Kanit"/>
                <a:cs typeface="Times New Roman" panose="02020603050405020304" pitchFamily="18" charset="0"/>
              </a:rPr>
              <a:t>Female</a:t>
            </a:r>
          </a:p>
        </p:txBody>
      </p:sp>
      <p:sp>
        <p:nvSpPr>
          <p:cNvPr id="7" name="Google Shape;923;p49">
            <a:extLst>
              <a:ext uri="{FF2B5EF4-FFF2-40B4-BE49-F238E27FC236}">
                <a16:creationId xmlns:a16="http://schemas.microsoft.com/office/drawing/2014/main" id="{08E49601-9DA5-4F60-A014-457BF5A73A1F}"/>
              </a:ext>
            </a:extLst>
          </p:cNvPr>
          <p:cNvSpPr txBox="1">
            <a:spLocks/>
          </p:cNvSpPr>
          <p:nvPr/>
        </p:nvSpPr>
        <p:spPr>
          <a:xfrm>
            <a:off x="5338331" y="2912636"/>
            <a:ext cx="2054700" cy="4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00000"/>
              </a:lnSpc>
              <a:buFont typeface="Montserrat"/>
              <a:buNone/>
            </a:pPr>
            <a:endParaRPr lang="en">
              <a:solidFill>
                <a:schemeClr val="accent1"/>
              </a:solidFill>
            </a:endParaRPr>
          </a:p>
        </p:txBody>
      </p:sp>
      <p:sp>
        <p:nvSpPr>
          <p:cNvPr id="8" name="Google Shape;924;p49">
            <a:extLst>
              <a:ext uri="{FF2B5EF4-FFF2-40B4-BE49-F238E27FC236}">
                <a16:creationId xmlns:a16="http://schemas.microsoft.com/office/drawing/2014/main" id="{3F6FA16A-B1FA-452B-AC7F-B596706841D8}"/>
              </a:ext>
            </a:extLst>
          </p:cNvPr>
          <p:cNvSpPr txBox="1">
            <a:spLocks/>
          </p:cNvSpPr>
          <p:nvPr/>
        </p:nvSpPr>
        <p:spPr>
          <a:xfrm>
            <a:off x="5338332" y="3506031"/>
            <a:ext cx="20547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spcAft>
                <a:spcPts val="1200"/>
              </a:spcAft>
              <a:buFont typeface="Montserrat"/>
              <a:buNone/>
            </a:pPr>
            <a:r>
              <a:rPr lang="en" sz="1800" b="1">
                <a:solidFill>
                  <a:schemeClr val="accent2"/>
                </a:solidFill>
                <a:latin typeface="Times New Roman" panose="02020603050405020304" pitchFamily="18" charset="0"/>
                <a:ea typeface="Kanit"/>
                <a:cs typeface="Times New Roman" panose="02020603050405020304" pitchFamily="18" charset="0"/>
              </a:rPr>
              <a:t>Male</a:t>
            </a:r>
          </a:p>
        </p:txBody>
      </p:sp>
      <p:sp>
        <p:nvSpPr>
          <p:cNvPr id="9" name="Google Shape;927;p49">
            <a:extLst>
              <a:ext uri="{FF2B5EF4-FFF2-40B4-BE49-F238E27FC236}">
                <a16:creationId xmlns:a16="http://schemas.microsoft.com/office/drawing/2014/main" id="{C7F82B29-10E6-4833-BC73-1FA9F562B174}"/>
              </a:ext>
            </a:extLst>
          </p:cNvPr>
          <p:cNvSpPr txBox="1">
            <a:spLocks/>
          </p:cNvSpPr>
          <p:nvPr/>
        </p:nvSpPr>
        <p:spPr>
          <a:xfrm>
            <a:off x="4419429" y="2727799"/>
            <a:ext cx="738600" cy="39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spcAft>
                <a:spcPts val="1200"/>
              </a:spcAft>
              <a:buFont typeface="Montserrat"/>
              <a:buNone/>
            </a:pPr>
            <a:r>
              <a:rPr lang="en" sz="1600" b="1">
                <a:solidFill>
                  <a:schemeClr val="accent2"/>
                </a:solidFill>
                <a:latin typeface="Kanit"/>
                <a:ea typeface="Kanit"/>
                <a:cs typeface="Kanit"/>
                <a:sym typeface="Kanit"/>
              </a:rPr>
              <a:t>46.7%</a:t>
            </a:r>
            <a:endParaRPr lang="en" sz="1600" b="1">
              <a:solidFill>
                <a:schemeClr val="accent2"/>
              </a:solidFill>
              <a:latin typeface="Kanit"/>
              <a:ea typeface="Kanit"/>
              <a:cs typeface="Kanit"/>
            </a:endParaRPr>
          </a:p>
        </p:txBody>
      </p:sp>
      <p:sp>
        <p:nvSpPr>
          <p:cNvPr id="10" name="Google Shape;928;p49">
            <a:extLst>
              <a:ext uri="{FF2B5EF4-FFF2-40B4-BE49-F238E27FC236}">
                <a16:creationId xmlns:a16="http://schemas.microsoft.com/office/drawing/2014/main" id="{0174684F-D579-4A13-A27A-A7FC2BE8F168}"/>
              </a:ext>
            </a:extLst>
          </p:cNvPr>
          <p:cNvSpPr txBox="1">
            <a:spLocks/>
          </p:cNvSpPr>
          <p:nvPr/>
        </p:nvSpPr>
        <p:spPr>
          <a:xfrm>
            <a:off x="4419429" y="3634361"/>
            <a:ext cx="738600" cy="39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spcAft>
                <a:spcPts val="1200"/>
              </a:spcAft>
              <a:buFont typeface="Montserrat"/>
              <a:buNone/>
            </a:pPr>
            <a:r>
              <a:rPr lang="en" sz="1600" b="1">
                <a:solidFill>
                  <a:schemeClr val="accent2"/>
                </a:solidFill>
                <a:latin typeface="Kanit"/>
                <a:ea typeface="Kanit"/>
                <a:cs typeface="Kanit"/>
                <a:sym typeface="Kanit"/>
              </a:rPr>
              <a:t>53.3%</a:t>
            </a:r>
            <a:endParaRPr lang="en" sz="1600" b="1">
              <a:solidFill>
                <a:schemeClr val="accent2"/>
              </a:solidFill>
              <a:latin typeface="Kanit"/>
              <a:ea typeface="Kanit"/>
              <a:cs typeface="Kanit"/>
            </a:endParaRPr>
          </a:p>
        </p:txBody>
      </p:sp>
      <p:grpSp>
        <p:nvGrpSpPr>
          <p:cNvPr id="11" name="Google Shape;929;p49">
            <a:extLst>
              <a:ext uri="{FF2B5EF4-FFF2-40B4-BE49-F238E27FC236}">
                <a16:creationId xmlns:a16="http://schemas.microsoft.com/office/drawing/2014/main" id="{66AF337A-EEB4-4866-B12A-8210018AA7F8}"/>
              </a:ext>
            </a:extLst>
          </p:cNvPr>
          <p:cNvGrpSpPr/>
          <p:nvPr/>
        </p:nvGrpSpPr>
        <p:grpSpPr>
          <a:xfrm>
            <a:off x="4413617" y="3420018"/>
            <a:ext cx="750231" cy="739418"/>
            <a:chOff x="5330080" y="2724683"/>
            <a:chExt cx="872463" cy="859788"/>
          </a:xfrm>
        </p:grpSpPr>
        <p:sp>
          <p:nvSpPr>
            <p:cNvPr id="12" name="Google Shape;930;p49">
              <a:extLst>
                <a:ext uri="{FF2B5EF4-FFF2-40B4-BE49-F238E27FC236}">
                  <a16:creationId xmlns:a16="http://schemas.microsoft.com/office/drawing/2014/main" id="{73B8A8C4-6A85-4BFE-84EB-F972B273CC8A}"/>
                </a:ext>
              </a:extLst>
            </p:cNvPr>
            <p:cNvSpPr/>
            <p:nvPr/>
          </p:nvSpPr>
          <p:spPr>
            <a:xfrm>
              <a:off x="5330080" y="2725571"/>
              <a:ext cx="858900" cy="858900"/>
            </a:xfrm>
            <a:prstGeom prst="donut">
              <a:avLst>
                <a:gd name="adj" fmla="val 8369"/>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931;p49">
              <a:extLst>
                <a:ext uri="{FF2B5EF4-FFF2-40B4-BE49-F238E27FC236}">
                  <a16:creationId xmlns:a16="http://schemas.microsoft.com/office/drawing/2014/main" id="{1C3D42B3-0C5E-4C1A-ACCF-101A84E22997}"/>
                </a:ext>
              </a:extLst>
            </p:cNvPr>
            <p:cNvSpPr/>
            <p:nvPr/>
          </p:nvSpPr>
          <p:spPr>
            <a:xfrm>
              <a:off x="5343643" y="2724683"/>
              <a:ext cx="858900" cy="858900"/>
            </a:xfrm>
            <a:prstGeom prst="blockArc">
              <a:avLst>
                <a:gd name="adj1" fmla="val 7955039"/>
                <a:gd name="adj2" fmla="val 21356804"/>
                <a:gd name="adj3" fmla="val 8914"/>
              </a:avLst>
            </a:prstGeom>
            <a:solidFill>
              <a:srgbClr val="E94A4E"/>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4" name="Google Shape;932;p49">
            <a:extLst>
              <a:ext uri="{FF2B5EF4-FFF2-40B4-BE49-F238E27FC236}">
                <a16:creationId xmlns:a16="http://schemas.microsoft.com/office/drawing/2014/main" id="{9E1CAAF3-56F8-47A0-95BB-08D60D6D6414}"/>
              </a:ext>
            </a:extLst>
          </p:cNvPr>
          <p:cNvGrpSpPr/>
          <p:nvPr/>
        </p:nvGrpSpPr>
        <p:grpSpPr>
          <a:xfrm>
            <a:off x="4425279" y="2419621"/>
            <a:ext cx="738568" cy="750318"/>
            <a:chOff x="5341742" y="1724286"/>
            <a:chExt cx="858900" cy="872463"/>
          </a:xfrm>
        </p:grpSpPr>
        <p:sp>
          <p:nvSpPr>
            <p:cNvPr id="15" name="Google Shape;933;p49">
              <a:extLst>
                <a:ext uri="{FF2B5EF4-FFF2-40B4-BE49-F238E27FC236}">
                  <a16:creationId xmlns:a16="http://schemas.microsoft.com/office/drawing/2014/main" id="{629D4FE8-202A-419B-BD8A-51140DF3E021}"/>
                </a:ext>
              </a:extLst>
            </p:cNvPr>
            <p:cNvSpPr/>
            <p:nvPr/>
          </p:nvSpPr>
          <p:spPr>
            <a:xfrm>
              <a:off x="5341742" y="1724286"/>
              <a:ext cx="858900" cy="858900"/>
            </a:xfrm>
            <a:prstGeom prst="donut">
              <a:avLst>
                <a:gd name="adj" fmla="val 8369"/>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934;p49">
              <a:extLst>
                <a:ext uri="{FF2B5EF4-FFF2-40B4-BE49-F238E27FC236}">
                  <a16:creationId xmlns:a16="http://schemas.microsoft.com/office/drawing/2014/main" id="{4C13CCA8-DE59-463F-8954-F0ABCF0ED14F}"/>
                </a:ext>
              </a:extLst>
            </p:cNvPr>
            <p:cNvSpPr/>
            <p:nvPr/>
          </p:nvSpPr>
          <p:spPr>
            <a:xfrm>
              <a:off x="5341742" y="1737849"/>
              <a:ext cx="858900" cy="858900"/>
            </a:xfrm>
            <a:prstGeom prst="blockArc">
              <a:avLst>
                <a:gd name="adj1" fmla="val 44336"/>
                <a:gd name="adj2" fmla="val 7699143"/>
                <a:gd name="adj3" fmla="val 8461"/>
              </a:avLst>
            </a:prstGeom>
            <a:solidFill>
              <a:srgbClr val="E94A4E"/>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7744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22" name="Google Shape;925;p49">
            <a:extLst>
              <a:ext uri="{FF2B5EF4-FFF2-40B4-BE49-F238E27FC236}">
                <a16:creationId xmlns:a16="http://schemas.microsoft.com/office/drawing/2014/main" id="{465EFEE3-C00D-4915-B701-7076F9A97BFD}"/>
              </a:ext>
            </a:extLst>
          </p:cNvPr>
          <p:cNvSpPr txBox="1">
            <a:spLocks/>
          </p:cNvSpPr>
          <p:nvPr/>
        </p:nvSpPr>
        <p:spPr>
          <a:xfrm>
            <a:off x="496909" y="433101"/>
            <a:ext cx="4968226" cy="93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00000"/>
              </a:lnSpc>
              <a:buNone/>
            </a:pPr>
            <a:r>
              <a:rPr lang="en" sz="1800" b="1">
                <a:solidFill>
                  <a:schemeClr val="accent2"/>
                </a:solidFill>
                <a:latin typeface="Times New Roman" panose="02020603050405020304" pitchFamily="18" charset="0"/>
                <a:cs typeface="Times New Roman" panose="02020603050405020304" pitchFamily="18" charset="0"/>
              </a:rPr>
              <a:t>Inference</a:t>
            </a:r>
          </a:p>
          <a:p>
            <a:pPr marL="0" indent="0">
              <a:lnSpc>
                <a:spcPct val="100000"/>
              </a:lnSpc>
              <a:buNone/>
            </a:pPr>
            <a:endParaRPr lang="en" b="1">
              <a:latin typeface="Times New Roman" panose="02020603050405020304" pitchFamily="18" charset="0"/>
              <a:cs typeface="Times New Roman" panose="02020603050405020304" pitchFamily="18" charset="0"/>
            </a:endParaRPr>
          </a:p>
          <a:p>
            <a:pPr marL="0" indent="0">
              <a:lnSpc>
                <a:spcPct val="100000"/>
              </a:lnSpc>
              <a:buNone/>
            </a:pPr>
            <a:r>
              <a:rPr lang="en" b="1">
                <a:latin typeface="Times New Roman" panose="02020603050405020304" pitchFamily="18" charset="0"/>
                <a:cs typeface="Times New Roman" panose="02020603050405020304" pitchFamily="18" charset="0"/>
              </a:rPr>
              <a:t>Based on the result, men are more likely to suffer from CVDs than women.</a:t>
            </a:r>
          </a:p>
          <a:p>
            <a:pPr marL="0" indent="0">
              <a:lnSpc>
                <a:spcPct val="100000"/>
              </a:lnSpc>
              <a:buNone/>
            </a:pPr>
            <a:endParaRPr lang="en" altLang="zh-CN" b="1"/>
          </a:p>
          <a:p>
            <a:pPr marL="0" indent="0">
              <a:lnSpc>
                <a:spcPct val="100000"/>
              </a:lnSpc>
              <a:buNone/>
            </a:pPr>
            <a:endParaRPr lang="zh-CN" altLang="en-US" b="1"/>
          </a:p>
        </p:txBody>
      </p:sp>
      <p:sp>
        <p:nvSpPr>
          <p:cNvPr id="43" name="Google Shape;925;p49">
            <a:extLst>
              <a:ext uri="{FF2B5EF4-FFF2-40B4-BE49-F238E27FC236}">
                <a16:creationId xmlns:a16="http://schemas.microsoft.com/office/drawing/2014/main" id="{DAC2CC88-9FA4-46A1-8B6E-32B59888BB3F}"/>
              </a:ext>
            </a:extLst>
          </p:cNvPr>
          <p:cNvSpPr txBox="1">
            <a:spLocks/>
          </p:cNvSpPr>
          <p:nvPr/>
        </p:nvSpPr>
        <p:spPr>
          <a:xfrm>
            <a:off x="496909" y="1729961"/>
            <a:ext cx="5808198" cy="970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00000"/>
              </a:lnSpc>
              <a:buNone/>
            </a:pPr>
            <a:r>
              <a:rPr lang="en" sz="1600" b="1">
                <a:solidFill>
                  <a:schemeClr val="accent2"/>
                </a:solidFill>
                <a:latin typeface="Times New Roman" panose="02020603050405020304" pitchFamily="18" charset="0"/>
                <a:cs typeface="Times New Roman" panose="02020603050405020304" pitchFamily="18" charset="0"/>
              </a:rPr>
              <a:t>Business Implication</a:t>
            </a:r>
          </a:p>
          <a:p>
            <a:pPr marL="0" indent="0">
              <a:lnSpc>
                <a:spcPct val="100000"/>
              </a:lnSpc>
              <a:buNone/>
            </a:pPr>
            <a:endParaRPr lang="en" sz="1600" b="1">
              <a:latin typeface="Times New Roman" panose="02020603050405020304" pitchFamily="18" charset="0"/>
              <a:cs typeface="Times New Roman" panose="02020603050405020304" pitchFamily="18" charset="0"/>
            </a:endParaRPr>
          </a:p>
          <a:p>
            <a:r>
              <a:rPr lang="en" b="1">
                <a:latin typeface="Times New Roman" panose="02020603050405020304" pitchFamily="18" charset="0"/>
                <a:cs typeface="Times New Roman" panose="02020603050405020304" pitchFamily="18" charset="0"/>
              </a:rPr>
              <a:t>Insurance Companies </a:t>
            </a:r>
            <a:r>
              <a:rPr lang="en">
                <a:latin typeface="Times New Roman" panose="02020603050405020304" pitchFamily="18" charset="0"/>
                <a:cs typeface="Times New Roman" panose="02020603050405020304" pitchFamily="18" charset="0"/>
              </a:rPr>
              <a:t>can leverage such findings by keeping a premium of men higher than that for women in CVD coverage.</a:t>
            </a:r>
          </a:p>
          <a:p>
            <a:pPr marL="285750" indent="-285750">
              <a:lnSpc>
                <a:spcPct val="100000"/>
              </a:lnSpc>
              <a:buFont typeface="Arial" panose="020B0604020202020204" pitchFamily="34" charset="0"/>
              <a:buChar char="•"/>
            </a:pPr>
            <a:endParaRPr lang="en" b="1"/>
          </a:p>
          <a:p>
            <a:pPr marL="0" indent="0">
              <a:lnSpc>
                <a:spcPct val="100000"/>
              </a:lnSpc>
              <a:buNone/>
            </a:pPr>
            <a:endParaRPr lang="en" b="1"/>
          </a:p>
          <a:p>
            <a:pPr marL="0" indent="0">
              <a:lnSpc>
                <a:spcPct val="100000"/>
              </a:lnSpc>
              <a:buNone/>
            </a:pPr>
            <a:endParaRPr lang="zh-CN" altLang="en-US" b="1"/>
          </a:p>
        </p:txBody>
      </p:sp>
      <p:pic>
        <p:nvPicPr>
          <p:cNvPr id="3" name="Picture 2" descr="Logo, icon&#10;&#10;Description automatically generated">
            <a:extLst>
              <a:ext uri="{FF2B5EF4-FFF2-40B4-BE49-F238E27FC236}">
                <a16:creationId xmlns:a16="http://schemas.microsoft.com/office/drawing/2014/main" id="{B147FC3F-1538-4E96-B809-19AAEBB0A0E7}"/>
              </a:ext>
            </a:extLst>
          </p:cNvPr>
          <p:cNvPicPr>
            <a:picLocks noChangeAspect="1"/>
          </p:cNvPicPr>
          <p:nvPr/>
        </p:nvPicPr>
        <p:blipFill>
          <a:blip r:embed="rId3"/>
          <a:stretch>
            <a:fillRect/>
          </a:stretch>
        </p:blipFill>
        <p:spPr>
          <a:xfrm>
            <a:off x="5978759" y="1447351"/>
            <a:ext cx="1823321" cy="1823321"/>
          </a:xfrm>
          <a:prstGeom prst="rect">
            <a:avLst/>
          </a:prstGeom>
        </p:spPr>
      </p:pic>
      <p:sp>
        <p:nvSpPr>
          <p:cNvPr id="44" name="Google Shape;925;p49">
            <a:extLst>
              <a:ext uri="{FF2B5EF4-FFF2-40B4-BE49-F238E27FC236}">
                <a16:creationId xmlns:a16="http://schemas.microsoft.com/office/drawing/2014/main" id="{3654575B-77B6-4838-98A7-CE8450559F35}"/>
              </a:ext>
            </a:extLst>
          </p:cNvPr>
          <p:cNvSpPr txBox="1">
            <a:spLocks/>
          </p:cNvSpPr>
          <p:nvPr/>
        </p:nvSpPr>
        <p:spPr>
          <a:xfrm>
            <a:off x="3336299" y="3467075"/>
            <a:ext cx="5808198" cy="915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0000"/>
              </a:lnSpc>
            </a:pPr>
            <a:r>
              <a:rPr lang="en" b="1">
                <a:latin typeface="Times New Roman" panose="02020603050405020304" pitchFamily="18" charset="0"/>
                <a:cs typeface="Times New Roman" panose="02020603050405020304" pitchFamily="18" charset="0"/>
              </a:rPr>
              <a:t>FMCG/ Retail / Pharmaceutical Companies </a:t>
            </a:r>
            <a:r>
              <a:rPr lang="en">
                <a:latin typeface="Times New Roman" panose="02020603050405020304" pitchFamily="18" charset="0"/>
                <a:cs typeface="Times New Roman" panose="02020603050405020304" pitchFamily="18" charset="0"/>
              </a:rPr>
              <a:t>can come up with male gender specific dietary products/ supplements that help and enable men in reduced risk of CVDs.</a:t>
            </a:r>
            <a:endParaRPr lang="en" b="1">
              <a:latin typeface="Times New Roman" panose="02020603050405020304" pitchFamily="18" charset="0"/>
              <a:cs typeface="Times New Roman" panose="02020603050405020304" pitchFamily="18" charset="0"/>
            </a:endParaRPr>
          </a:p>
          <a:p>
            <a:pPr marL="0" indent="0">
              <a:lnSpc>
                <a:spcPct val="100000"/>
              </a:lnSpc>
              <a:buNone/>
            </a:pPr>
            <a:endParaRPr lang="en" b="1"/>
          </a:p>
          <a:p>
            <a:pPr marL="0" indent="0">
              <a:lnSpc>
                <a:spcPct val="100000"/>
              </a:lnSpc>
              <a:buNone/>
            </a:pPr>
            <a:endParaRPr lang="zh-CN" altLang="en-US" b="1"/>
          </a:p>
        </p:txBody>
      </p:sp>
      <p:pic>
        <p:nvPicPr>
          <p:cNvPr id="5" name="Picture 4" descr="Logo, company name&#10;&#10;Description automatically generated">
            <a:extLst>
              <a:ext uri="{FF2B5EF4-FFF2-40B4-BE49-F238E27FC236}">
                <a16:creationId xmlns:a16="http://schemas.microsoft.com/office/drawing/2014/main" id="{6D802DD9-C962-4FB1-B47B-C2A619C78464}"/>
              </a:ext>
            </a:extLst>
          </p:cNvPr>
          <p:cNvPicPr>
            <a:picLocks noChangeAspect="1"/>
          </p:cNvPicPr>
          <p:nvPr/>
        </p:nvPicPr>
        <p:blipFill rotWithShape="1">
          <a:blip r:embed="rId4"/>
          <a:srcRect l="4036" t="16259" r="3595" b="23756"/>
          <a:stretch/>
        </p:blipFill>
        <p:spPr>
          <a:xfrm>
            <a:off x="717769" y="3275185"/>
            <a:ext cx="2573079" cy="1303329"/>
          </a:xfrm>
          <a:prstGeom prst="rect">
            <a:avLst/>
          </a:prstGeom>
        </p:spPr>
      </p:pic>
    </p:spTree>
    <p:extLst>
      <p:ext uri="{BB962C8B-B14F-4D97-AF65-F5344CB8AC3E}">
        <p14:creationId xmlns:p14="http://schemas.microsoft.com/office/powerpoint/2010/main" val="3570228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9"/>
          <p:cNvSpPr txBox="1">
            <a:spLocks noGrp="1"/>
          </p:cNvSpPr>
          <p:nvPr>
            <p:ph type="title"/>
          </p:nvPr>
        </p:nvSpPr>
        <p:spPr>
          <a:xfrm>
            <a:off x="392934" y="212929"/>
            <a:ext cx="7717500" cy="694200"/>
          </a:xfrm>
          <a:prstGeom prst="rect">
            <a:avLst/>
          </a:prstGeom>
        </p:spPr>
        <p:txBody>
          <a:bodyPr spcFirstLastPara="1" wrap="square" lIns="91425" tIns="91425" rIns="91425" bIns="91425" anchor="t" anchorCtr="0">
            <a:normAutofit fontScale="90000"/>
          </a:bodyPr>
          <a:lstStyle/>
          <a:p>
            <a:r>
              <a:rPr lang="en">
                <a:solidFill>
                  <a:schemeClr val="accent2"/>
                </a:solidFill>
                <a:latin typeface="Times New Roman" panose="02020603050405020304" pitchFamily="18" charset="0"/>
                <a:cs typeface="Times New Roman" panose="02020603050405020304" pitchFamily="18" charset="0"/>
              </a:rPr>
              <a:t>Question 2: How do BMI and total cholesterol level relate to the risk of CVDs?</a:t>
            </a:r>
            <a:endParaRPr lang="en" b="0">
              <a:solidFill>
                <a:schemeClr val="accent2"/>
              </a:solidFill>
              <a:latin typeface="Times New Roman" panose="02020603050405020304" pitchFamily="18" charset="0"/>
              <a:cs typeface="Times New Roman" panose="02020603050405020304" pitchFamily="18" charset="0"/>
            </a:endParaRPr>
          </a:p>
        </p:txBody>
      </p:sp>
      <p:pic>
        <p:nvPicPr>
          <p:cNvPr id="5" name="图片 5" descr="图表, 条形图, 瀑布图&#10;&#10;已自动生成说明">
            <a:extLst>
              <a:ext uri="{FF2B5EF4-FFF2-40B4-BE49-F238E27FC236}">
                <a16:creationId xmlns:a16="http://schemas.microsoft.com/office/drawing/2014/main" id="{44CEC2DB-ED4D-47EC-9BB5-52EBEE7B6E0E}"/>
              </a:ext>
            </a:extLst>
          </p:cNvPr>
          <p:cNvPicPr>
            <a:picLocks noChangeAspect="1"/>
          </p:cNvPicPr>
          <p:nvPr/>
        </p:nvPicPr>
        <p:blipFill rotWithShape="1">
          <a:blip r:embed="rId3"/>
          <a:srcRect t="5532" r="183" b="213"/>
          <a:stretch/>
        </p:blipFill>
        <p:spPr>
          <a:xfrm>
            <a:off x="813917" y="1356350"/>
            <a:ext cx="3578473" cy="2902160"/>
          </a:xfrm>
          <a:prstGeom prst="rect">
            <a:avLst/>
          </a:prstGeom>
          <a:ln>
            <a:noFill/>
          </a:ln>
          <a:effectLst>
            <a:outerShdw blurRad="190500" algn="tl" rotWithShape="0">
              <a:srgbClr val="000000">
                <a:alpha val="70000"/>
              </a:srgbClr>
            </a:outerShdw>
          </a:effectLst>
        </p:spPr>
      </p:pic>
      <p:pic>
        <p:nvPicPr>
          <p:cNvPr id="6" name="图片 6" descr="图表, 条形图&#10;&#10;已自动生成说明">
            <a:extLst>
              <a:ext uri="{FF2B5EF4-FFF2-40B4-BE49-F238E27FC236}">
                <a16:creationId xmlns:a16="http://schemas.microsoft.com/office/drawing/2014/main" id="{2F52BCDA-A030-4041-9AFB-035A19B22301}"/>
              </a:ext>
            </a:extLst>
          </p:cNvPr>
          <p:cNvPicPr>
            <a:picLocks noChangeAspect="1"/>
          </p:cNvPicPr>
          <p:nvPr/>
        </p:nvPicPr>
        <p:blipFill>
          <a:blip r:embed="rId4"/>
          <a:stretch>
            <a:fillRect/>
          </a:stretch>
        </p:blipFill>
        <p:spPr>
          <a:xfrm>
            <a:off x="4638571" y="1388732"/>
            <a:ext cx="3766875" cy="2830769"/>
          </a:xfrm>
          <a:prstGeom prst="rect">
            <a:avLst/>
          </a:prstGeom>
          <a:ln>
            <a:noFill/>
          </a:ln>
          <a:effectLst>
            <a:outerShdw blurRad="190500" algn="tl" rotWithShape="0">
              <a:srgbClr val="000000">
                <a:alpha val="70000"/>
              </a:srgbClr>
            </a:outerShdw>
          </a:effectLst>
        </p:spPr>
      </p:pic>
      <p:sp>
        <p:nvSpPr>
          <p:cNvPr id="7" name="Google Shape;918;p49">
            <a:extLst>
              <a:ext uri="{FF2B5EF4-FFF2-40B4-BE49-F238E27FC236}">
                <a16:creationId xmlns:a16="http://schemas.microsoft.com/office/drawing/2014/main" id="{BA553E79-7DD2-4B1F-AC54-585CBCBFC544}"/>
              </a:ext>
            </a:extLst>
          </p:cNvPr>
          <p:cNvSpPr/>
          <p:nvPr/>
        </p:nvSpPr>
        <p:spPr>
          <a:xfrm>
            <a:off x="4712622" y="4518503"/>
            <a:ext cx="396697" cy="295168"/>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19;p49">
            <a:extLst>
              <a:ext uri="{FF2B5EF4-FFF2-40B4-BE49-F238E27FC236}">
                <a16:creationId xmlns:a16="http://schemas.microsoft.com/office/drawing/2014/main" id="{26BEC543-6F89-4C40-AB26-CA23E009C63B}"/>
              </a:ext>
            </a:extLst>
          </p:cNvPr>
          <p:cNvSpPr txBox="1">
            <a:spLocks/>
          </p:cNvSpPr>
          <p:nvPr/>
        </p:nvSpPr>
        <p:spPr>
          <a:xfrm>
            <a:off x="4897172" y="4491904"/>
            <a:ext cx="982200" cy="31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9pPr>
          </a:lstStyle>
          <a:p>
            <a:pPr marL="0" indent="0" algn="ctr">
              <a:lnSpc>
                <a:spcPct val="100000"/>
              </a:lnSpc>
              <a:buNone/>
            </a:pPr>
            <a:r>
              <a:rPr lang="en" sz="1200" b="1">
                <a:solidFill>
                  <a:schemeClr val="accent2"/>
                </a:solidFill>
                <a:latin typeface="Kanit"/>
                <a:ea typeface="Kanit"/>
                <a:cs typeface="Kanit"/>
              </a:rPr>
              <a:t>No Risk</a:t>
            </a:r>
          </a:p>
        </p:txBody>
      </p:sp>
      <p:sp>
        <p:nvSpPr>
          <p:cNvPr id="9" name="Google Shape;920;p49">
            <a:extLst>
              <a:ext uri="{FF2B5EF4-FFF2-40B4-BE49-F238E27FC236}">
                <a16:creationId xmlns:a16="http://schemas.microsoft.com/office/drawing/2014/main" id="{945D8E48-21EE-49DE-8AE9-5E87DD959197}"/>
              </a:ext>
            </a:extLst>
          </p:cNvPr>
          <p:cNvSpPr/>
          <p:nvPr/>
        </p:nvSpPr>
        <p:spPr>
          <a:xfrm rot="10800000">
            <a:off x="4050068" y="4518543"/>
            <a:ext cx="396697" cy="295168"/>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1;p49">
            <a:extLst>
              <a:ext uri="{FF2B5EF4-FFF2-40B4-BE49-F238E27FC236}">
                <a16:creationId xmlns:a16="http://schemas.microsoft.com/office/drawing/2014/main" id="{F8F55D29-C100-49BA-BBA6-552D2C9A0560}"/>
              </a:ext>
            </a:extLst>
          </p:cNvPr>
          <p:cNvSpPr txBox="1">
            <a:spLocks/>
          </p:cNvSpPr>
          <p:nvPr/>
        </p:nvSpPr>
        <p:spPr>
          <a:xfrm>
            <a:off x="3355384" y="4517025"/>
            <a:ext cx="982200" cy="31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1pPr>
            <a:lvl2pPr marL="914400" marR="0" lvl="1"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rgbClr val="0258A1"/>
              </a:buClr>
              <a:buSzPts val="1400"/>
              <a:buFont typeface="Montserrat"/>
              <a:buChar char="■"/>
              <a:defRPr sz="1400" b="0" i="0" u="none" strike="noStrike" cap="none">
                <a:solidFill>
                  <a:srgbClr val="0258A1"/>
                </a:solidFill>
                <a:latin typeface="Montserrat"/>
                <a:ea typeface="Montserrat"/>
                <a:cs typeface="Montserrat"/>
                <a:sym typeface="Montserrat"/>
              </a:defRPr>
            </a:lvl9pPr>
          </a:lstStyle>
          <a:p>
            <a:pPr marL="0" indent="0" algn="ctr">
              <a:lnSpc>
                <a:spcPct val="100000"/>
              </a:lnSpc>
              <a:buFont typeface="Montserrat"/>
              <a:buNone/>
            </a:pPr>
            <a:r>
              <a:rPr lang="en" sz="1200" b="1">
                <a:solidFill>
                  <a:schemeClr val="accent2"/>
                </a:solidFill>
                <a:latin typeface="Kanit"/>
                <a:ea typeface="Kanit"/>
                <a:cs typeface="Kanit"/>
              </a:rPr>
              <a:t>Risk</a:t>
            </a:r>
          </a:p>
        </p:txBody>
      </p:sp>
    </p:spTree>
    <p:extLst>
      <p:ext uri="{BB962C8B-B14F-4D97-AF65-F5344CB8AC3E}">
        <p14:creationId xmlns:p14="http://schemas.microsoft.com/office/powerpoint/2010/main" val="1031102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43" name="Google Shape;925;p49">
            <a:extLst>
              <a:ext uri="{FF2B5EF4-FFF2-40B4-BE49-F238E27FC236}">
                <a16:creationId xmlns:a16="http://schemas.microsoft.com/office/drawing/2014/main" id="{DAC2CC88-9FA4-46A1-8B6E-32B59888BB3F}"/>
              </a:ext>
            </a:extLst>
          </p:cNvPr>
          <p:cNvSpPr txBox="1">
            <a:spLocks/>
          </p:cNvSpPr>
          <p:nvPr/>
        </p:nvSpPr>
        <p:spPr>
          <a:xfrm>
            <a:off x="1846729" y="1768717"/>
            <a:ext cx="5707342" cy="1463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00000"/>
              </a:lnSpc>
              <a:buNone/>
            </a:pPr>
            <a:r>
              <a:rPr lang="en" b="1">
                <a:solidFill>
                  <a:schemeClr val="accent2"/>
                </a:solidFill>
                <a:latin typeface="Times New Roman" panose="02020603050405020304" pitchFamily="18" charset="0"/>
                <a:cs typeface="Times New Roman" panose="02020603050405020304" pitchFamily="18" charset="0"/>
              </a:rPr>
              <a:t>Business Implication</a:t>
            </a:r>
          </a:p>
          <a:p>
            <a:pPr marL="0" indent="0">
              <a:lnSpc>
                <a:spcPct val="100000"/>
              </a:lnSpc>
              <a:buNone/>
            </a:pPr>
            <a:endParaRPr lang="en" b="1">
              <a:latin typeface="Times New Roman" panose="02020603050405020304" pitchFamily="18" charset="0"/>
              <a:cs typeface="Times New Roman" panose="02020603050405020304" pitchFamily="18" charset="0"/>
            </a:endParaRPr>
          </a:p>
          <a:p>
            <a:pPr marL="0" indent="0">
              <a:lnSpc>
                <a:spcPct val="100000"/>
              </a:lnSpc>
              <a:buNone/>
            </a:pPr>
            <a:r>
              <a:rPr lang="en" b="1">
                <a:latin typeface="Times New Roman" panose="02020603050405020304" pitchFamily="18" charset="0"/>
                <a:cs typeface="Times New Roman" panose="02020603050405020304" pitchFamily="18" charset="0"/>
              </a:rPr>
              <a:t>	Fitness and Health Industry – </a:t>
            </a:r>
            <a:r>
              <a:rPr lang="en">
                <a:latin typeface="Times New Roman" panose="02020603050405020304" pitchFamily="18" charset="0"/>
                <a:cs typeface="Times New Roman" panose="02020603050405020304" pitchFamily="18" charset="0"/>
              </a:rPr>
              <a:t>Such industries can leverage 	the findings and data to target people who are overweight/ 	have a higher BMI and higher cholesterol level by targeting 	them as a separate customer segment.</a:t>
            </a:r>
          </a:p>
          <a:p>
            <a:pPr marL="0" indent="0">
              <a:lnSpc>
                <a:spcPct val="100000"/>
              </a:lnSpc>
              <a:buNone/>
            </a:pPr>
            <a:endParaRPr lang="en" b="1"/>
          </a:p>
          <a:p>
            <a:pPr marL="0" indent="0">
              <a:lnSpc>
                <a:spcPct val="100000"/>
              </a:lnSpc>
              <a:buNone/>
            </a:pPr>
            <a:endParaRPr lang="zh-CN" altLang="en-US" b="1"/>
          </a:p>
        </p:txBody>
      </p:sp>
      <p:sp>
        <p:nvSpPr>
          <p:cNvPr id="11" name="Arrow: Up 10">
            <a:extLst>
              <a:ext uri="{FF2B5EF4-FFF2-40B4-BE49-F238E27FC236}">
                <a16:creationId xmlns:a16="http://schemas.microsoft.com/office/drawing/2014/main" id="{07F49C30-F98F-4544-9B73-290C9BB993AC}"/>
              </a:ext>
            </a:extLst>
          </p:cNvPr>
          <p:cNvSpPr/>
          <p:nvPr/>
        </p:nvSpPr>
        <p:spPr>
          <a:xfrm rot="5400000">
            <a:off x="2796041" y="360302"/>
            <a:ext cx="347390" cy="958039"/>
          </a:xfrm>
          <a:prstGeom prst="upArrow">
            <a:avLst>
              <a:gd name="adj1" fmla="val 25514"/>
              <a:gd name="adj2" fmla="val 151002"/>
            </a:avLst>
          </a:prstGeom>
          <a:solidFill>
            <a:schemeClr val="accent1"/>
          </a:solidFill>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pic>
        <p:nvPicPr>
          <p:cNvPr id="13" name="Picture 12" descr="Logo, company name&#10;&#10;Description automatically generated">
            <a:extLst>
              <a:ext uri="{FF2B5EF4-FFF2-40B4-BE49-F238E27FC236}">
                <a16:creationId xmlns:a16="http://schemas.microsoft.com/office/drawing/2014/main" id="{4DFCDB1C-E5A1-44AF-83A0-DA028FB73E2F}"/>
              </a:ext>
            </a:extLst>
          </p:cNvPr>
          <p:cNvPicPr>
            <a:picLocks noChangeAspect="1"/>
          </p:cNvPicPr>
          <p:nvPr/>
        </p:nvPicPr>
        <p:blipFill rotWithShape="1">
          <a:blip r:embed="rId3"/>
          <a:srcRect l="10431" t="2192" r="16518" b="12525"/>
          <a:stretch/>
        </p:blipFill>
        <p:spPr>
          <a:xfrm>
            <a:off x="1334981" y="2106067"/>
            <a:ext cx="1090176" cy="1123789"/>
          </a:xfrm>
          <a:prstGeom prst="rect">
            <a:avLst/>
          </a:prstGeom>
        </p:spPr>
      </p:pic>
      <p:sp>
        <p:nvSpPr>
          <p:cNvPr id="16" name="Google Shape;925;p49">
            <a:extLst>
              <a:ext uri="{FF2B5EF4-FFF2-40B4-BE49-F238E27FC236}">
                <a16:creationId xmlns:a16="http://schemas.microsoft.com/office/drawing/2014/main" id="{7ED64415-00AB-44E6-9BA1-67E4439EC936}"/>
              </a:ext>
            </a:extLst>
          </p:cNvPr>
          <p:cNvSpPr txBox="1">
            <a:spLocks/>
          </p:cNvSpPr>
          <p:nvPr/>
        </p:nvSpPr>
        <p:spPr>
          <a:xfrm>
            <a:off x="1505136" y="3629594"/>
            <a:ext cx="5964142" cy="1311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00000"/>
              </a:lnSpc>
              <a:buNone/>
            </a:pPr>
            <a:endParaRPr lang="en" b="1">
              <a:latin typeface="Times New Roman" panose="02020603050405020304" pitchFamily="18" charset="0"/>
              <a:cs typeface="Times New Roman" panose="02020603050405020304" pitchFamily="18" charset="0"/>
            </a:endParaRPr>
          </a:p>
          <a:p>
            <a:r>
              <a:rPr lang="en" b="1">
                <a:latin typeface="Times New Roman" panose="02020603050405020304" pitchFamily="18" charset="0"/>
                <a:cs typeface="Times New Roman" panose="02020603050405020304" pitchFamily="18" charset="0"/>
              </a:rPr>
              <a:t>Food Industry/ Dieticians – </a:t>
            </a:r>
            <a:r>
              <a:rPr lang="en">
                <a:latin typeface="Times New Roman" panose="02020603050405020304" pitchFamily="18" charset="0"/>
                <a:cs typeface="Times New Roman" panose="02020603050405020304" pitchFamily="18" charset="0"/>
              </a:rPr>
              <a:t>Such industry can leverage this data by custom tailoring meals for people who have a higher BMI and cholesterol by adding more fiber, protein, good fats, etc., in meal plans that would supplement their weight and cholesterol reduction regime. </a:t>
            </a:r>
          </a:p>
          <a:p>
            <a:pPr marL="0" indent="0">
              <a:lnSpc>
                <a:spcPct val="100000"/>
              </a:lnSpc>
              <a:buNone/>
            </a:pPr>
            <a:endParaRPr lang="en" b="1"/>
          </a:p>
          <a:p>
            <a:pPr marL="0" indent="0">
              <a:lnSpc>
                <a:spcPct val="100000"/>
              </a:lnSpc>
              <a:buNone/>
            </a:pPr>
            <a:endParaRPr lang="zh-CN" altLang="en-US" b="1"/>
          </a:p>
        </p:txBody>
      </p:sp>
      <p:pic>
        <p:nvPicPr>
          <p:cNvPr id="2" name="图形 6" descr="男厨师 纯色填充">
            <a:extLst>
              <a:ext uri="{FF2B5EF4-FFF2-40B4-BE49-F238E27FC236}">
                <a16:creationId xmlns:a16="http://schemas.microsoft.com/office/drawing/2014/main" id="{0C0BF3EB-FEFD-4446-AE7C-781356127D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5153" y="3854171"/>
            <a:ext cx="1096527" cy="1090247"/>
          </a:xfrm>
          <a:prstGeom prst="rect">
            <a:avLst/>
          </a:prstGeom>
        </p:spPr>
      </p:pic>
      <p:pic>
        <p:nvPicPr>
          <p:cNvPr id="15" name="图片 16">
            <a:extLst>
              <a:ext uri="{FF2B5EF4-FFF2-40B4-BE49-F238E27FC236}">
                <a16:creationId xmlns:a16="http://schemas.microsoft.com/office/drawing/2014/main" id="{313AFA15-40CB-4DA8-BE09-3A7C842ACD1C}"/>
              </a:ext>
            </a:extLst>
          </p:cNvPr>
          <p:cNvPicPr>
            <a:picLocks noChangeAspect="1"/>
          </p:cNvPicPr>
          <p:nvPr/>
        </p:nvPicPr>
        <p:blipFill>
          <a:blip r:embed="rId6"/>
          <a:stretch>
            <a:fillRect/>
          </a:stretch>
        </p:blipFill>
        <p:spPr>
          <a:xfrm>
            <a:off x="399370" y="328874"/>
            <a:ext cx="1945717" cy="1019071"/>
          </a:xfrm>
          <a:prstGeom prst="rect">
            <a:avLst/>
          </a:prstGeom>
          <a:ln>
            <a:noFill/>
          </a:ln>
          <a:effectLst>
            <a:outerShdw blurRad="190500" algn="tl" rotWithShape="0">
              <a:srgbClr val="000000">
                <a:alpha val="70000"/>
              </a:srgbClr>
            </a:outerShdw>
          </a:effectLst>
        </p:spPr>
      </p:pic>
      <p:pic>
        <p:nvPicPr>
          <p:cNvPr id="17" name="图片 17" descr="图片包含 游戏机, 画&#10;&#10;已自动生成说明">
            <a:extLst>
              <a:ext uri="{FF2B5EF4-FFF2-40B4-BE49-F238E27FC236}">
                <a16:creationId xmlns:a16="http://schemas.microsoft.com/office/drawing/2014/main" id="{665A4A81-39CC-48E2-9F91-97358E975083}"/>
              </a:ext>
            </a:extLst>
          </p:cNvPr>
          <p:cNvPicPr>
            <a:picLocks noChangeAspect="1"/>
          </p:cNvPicPr>
          <p:nvPr/>
        </p:nvPicPr>
        <p:blipFill>
          <a:blip r:embed="rId7"/>
          <a:stretch>
            <a:fillRect/>
          </a:stretch>
        </p:blipFill>
        <p:spPr>
          <a:xfrm>
            <a:off x="3508393" y="249377"/>
            <a:ext cx="1838325" cy="11089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66487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pic>
        <p:nvPicPr>
          <p:cNvPr id="6" name="图片 6" descr="图表&#10;&#10;已自动生成说明">
            <a:extLst>
              <a:ext uri="{FF2B5EF4-FFF2-40B4-BE49-F238E27FC236}">
                <a16:creationId xmlns:a16="http://schemas.microsoft.com/office/drawing/2014/main" id="{DFD89319-B5EC-41A2-997C-F5241C03C1BB}"/>
              </a:ext>
            </a:extLst>
          </p:cNvPr>
          <p:cNvPicPr>
            <a:picLocks noChangeAspect="1"/>
          </p:cNvPicPr>
          <p:nvPr/>
        </p:nvPicPr>
        <p:blipFill>
          <a:blip r:embed="rId3"/>
          <a:stretch>
            <a:fillRect/>
          </a:stretch>
        </p:blipFill>
        <p:spPr>
          <a:xfrm>
            <a:off x="5978673" y="1371281"/>
            <a:ext cx="3111318" cy="2985643"/>
          </a:xfrm>
          <a:prstGeom prst="rect">
            <a:avLst/>
          </a:prstGeom>
          <a:ln>
            <a:noFill/>
          </a:ln>
          <a:effectLst>
            <a:outerShdw blurRad="190500" algn="tl" rotWithShape="0">
              <a:srgbClr val="000000">
                <a:alpha val="70000"/>
              </a:srgbClr>
            </a:outerShdw>
          </a:effectLst>
        </p:spPr>
      </p:pic>
      <p:sp>
        <p:nvSpPr>
          <p:cNvPr id="914" name="Google Shape;914;p49"/>
          <p:cNvSpPr txBox="1">
            <a:spLocks noGrp="1"/>
          </p:cNvSpPr>
          <p:nvPr>
            <p:ph type="title"/>
          </p:nvPr>
        </p:nvSpPr>
        <p:spPr>
          <a:xfrm>
            <a:off x="392933" y="212929"/>
            <a:ext cx="8288841" cy="694200"/>
          </a:xfrm>
          <a:prstGeom prst="rect">
            <a:avLst/>
          </a:prstGeom>
        </p:spPr>
        <p:txBody>
          <a:bodyPr spcFirstLastPara="1" wrap="square" lIns="91425" tIns="91425" rIns="91425" bIns="91425" anchor="t" anchorCtr="0">
            <a:normAutofit fontScale="90000"/>
          </a:bodyPr>
          <a:lstStyle/>
          <a:p>
            <a:r>
              <a:rPr lang="en">
                <a:solidFill>
                  <a:schemeClr val="accent2"/>
                </a:solidFill>
                <a:latin typeface="Times New Roman" panose="02020603050405020304" pitchFamily="18" charset="0"/>
                <a:cs typeface="Times New Roman" panose="02020603050405020304" pitchFamily="18" charset="0"/>
              </a:rPr>
              <a:t>Question 3: </a:t>
            </a:r>
            <a:r>
              <a:rPr lang="en" b="0">
                <a:solidFill>
                  <a:schemeClr val="accent2"/>
                </a:solidFill>
                <a:latin typeface="Times New Roman" panose="02020603050405020304" pitchFamily="18" charset="0"/>
                <a:cs typeface="Times New Roman" panose="02020603050405020304" pitchFamily="18" charset="0"/>
              </a:rPr>
              <a:t>Do p</a:t>
            </a:r>
            <a:r>
              <a:rPr lang="en" b="0">
                <a:latin typeface="Times New Roman" panose="02020603050405020304" pitchFamily="18" charset="0"/>
                <a:cs typeface="Times New Roman" panose="02020603050405020304" pitchFamily="18" charset="0"/>
              </a:rPr>
              <a:t>eople with higher glucose values are also more likely to have a heart failure? Yes!</a:t>
            </a:r>
          </a:p>
          <a:p>
            <a:endParaRPr lang="en" b="0">
              <a:solidFill>
                <a:schemeClr val="accent2"/>
              </a:solidFill>
            </a:endParaRPr>
          </a:p>
        </p:txBody>
      </p:sp>
      <p:sp>
        <p:nvSpPr>
          <p:cNvPr id="918" name="Google Shape;918;p49"/>
          <p:cNvSpPr/>
          <p:nvPr/>
        </p:nvSpPr>
        <p:spPr>
          <a:xfrm>
            <a:off x="7014798" y="1520840"/>
            <a:ext cx="208292" cy="182126"/>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txBox="1">
            <a:spLocks noGrp="1"/>
          </p:cNvSpPr>
          <p:nvPr>
            <p:ph type="subTitle" idx="4294967295"/>
          </p:nvPr>
        </p:nvSpPr>
        <p:spPr>
          <a:xfrm>
            <a:off x="7186787" y="1469120"/>
            <a:ext cx="687031" cy="191197"/>
          </a:xfrm>
          <a:prstGeom prst="rect">
            <a:avLst/>
          </a:prstGeom>
        </p:spPr>
        <p:txBody>
          <a:bodyPr spcFirstLastPara="1" wrap="square" lIns="91425" tIns="91425" rIns="91425" bIns="91425" anchor="t" anchorCtr="0">
            <a:noAutofit/>
          </a:bodyPr>
          <a:lstStyle/>
          <a:p>
            <a:pPr marL="0" indent="0" algn="ctr">
              <a:lnSpc>
                <a:spcPct val="100000"/>
              </a:lnSpc>
              <a:buNone/>
            </a:pPr>
            <a:r>
              <a:rPr lang="en" sz="1050" b="1">
                <a:solidFill>
                  <a:schemeClr val="accent2"/>
                </a:solidFill>
                <a:latin typeface="Kanit"/>
                <a:ea typeface="Kanit"/>
                <a:cs typeface="Kanit"/>
              </a:rPr>
              <a:t>No Risk</a:t>
            </a:r>
          </a:p>
        </p:txBody>
      </p:sp>
      <p:sp>
        <p:nvSpPr>
          <p:cNvPr id="920" name="Google Shape;920;p49"/>
          <p:cNvSpPr/>
          <p:nvPr/>
        </p:nvSpPr>
        <p:spPr>
          <a:xfrm rot="10800000">
            <a:off x="6295723" y="1533442"/>
            <a:ext cx="214573" cy="182126"/>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txBox="1">
            <a:spLocks noGrp="1"/>
          </p:cNvSpPr>
          <p:nvPr>
            <p:ph type="subTitle" idx="4294967295"/>
          </p:nvPr>
        </p:nvSpPr>
        <p:spPr>
          <a:xfrm>
            <a:off x="6298144" y="1469121"/>
            <a:ext cx="812635" cy="253999"/>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b="1">
                <a:solidFill>
                  <a:schemeClr val="accent2"/>
                </a:solidFill>
                <a:latin typeface="Kanit"/>
                <a:ea typeface="Kanit"/>
                <a:cs typeface="Kanit"/>
                <a:sym typeface="Kanit"/>
              </a:rPr>
              <a:t>Risk</a:t>
            </a:r>
            <a:endParaRPr lang="en" sz="1100" b="1">
              <a:solidFill>
                <a:schemeClr val="accent2"/>
              </a:solidFill>
              <a:latin typeface="Kanit"/>
              <a:ea typeface="Kanit"/>
              <a:cs typeface="Kanit"/>
            </a:endParaRPr>
          </a:p>
        </p:txBody>
      </p:sp>
      <p:pic>
        <p:nvPicPr>
          <p:cNvPr id="4" name="图片 4" descr="图表&#10;&#10;已自动生成说明">
            <a:extLst>
              <a:ext uri="{FF2B5EF4-FFF2-40B4-BE49-F238E27FC236}">
                <a16:creationId xmlns:a16="http://schemas.microsoft.com/office/drawing/2014/main" id="{F723B55C-D0C0-42DC-BE9F-ABECD4ED2936}"/>
              </a:ext>
            </a:extLst>
          </p:cNvPr>
          <p:cNvPicPr>
            <a:picLocks noChangeAspect="1"/>
          </p:cNvPicPr>
          <p:nvPr/>
        </p:nvPicPr>
        <p:blipFill>
          <a:blip r:embed="rId4"/>
          <a:stretch>
            <a:fillRect/>
          </a:stretch>
        </p:blipFill>
        <p:spPr>
          <a:xfrm>
            <a:off x="3769" y="1221396"/>
            <a:ext cx="5868140" cy="3341288"/>
          </a:xfrm>
          <a:prstGeom prst="rect">
            <a:avLst/>
          </a:prstGeom>
        </p:spPr>
      </p:pic>
    </p:spTree>
    <p:extLst>
      <p:ext uri="{BB962C8B-B14F-4D97-AF65-F5344CB8AC3E}">
        <p14:creationId xmlns:p14="http://schemas.microsoft.com/office/powerpoint/2010/main" val="1403743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22" name="Google Shape;925;p49">
            <a:extLst>
              <a:ext uri="{FF2B5EF4-FFF2-40B4-BE49-F238E27FC236}">
                <a16:creationId xmlns:a16="http://schemas.microsoft.com/office/drawing/2014/main" id="{465EFEE3-C00D-4915-B701-7076F9A97BFD}"/>
              </a:ext>
            </a:extLst>
          </p:cNvPr>
          <p:cNvSpPr txBox="1">
            <a:spLocks/>
          </p:cNvSpPr>
          <p:nvPr/>
        </p:nvSpPr>
        <p:spPr>
          <a:xfrm>
            <a:off x="496909" y="433101"/>
            <a:ext cx="4968226" cy="93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00000"/>
              </a:lnSpc>
              <a:buNone/>
            </a:pPr>
            <a:r>
              <a:rPr lang="en" b="1">
                <a:solidFill>
                  <a:schemeClr val="accent2"/>
                </a:solidFill>
                <a:latin typeface="Times New Roman" panose="02020603050405020304" pitchFamily="18" charset="0"/>
                <a:cs typeface="Times New Roman" panose="02020603050405020304" pitchFamily="18" charset="0"/>
              </a:rPr>
              <a:t>Inference </a:t>
            </a:r>
          </a:p>
          <a:p>
            <a:pPr marL="0" indent="0">
              <a:lnSpc>
                <a:spcPct val="100000"/>
              </a:lnSpc>
              <a:buNone/>
            </a:pPr>
            <a:endParaRPr lang="en" b="1">
              <a:latin typeface="Times New Roman" panose="02020603050405020304" pitchFamily="18" charset="0"/>
              <a:cs typeface="Times New Roman" panose="02020603050405020304" pitchFamily="18" charset="0"/>
            </a:endParaRPr>
          </a:p>
          <a:p>
            <a:pPr marL="0" indent="0">
              <a:lnSpc>
                <a:spcPct val="100000"/>
              </a:lnSpc>
              <a:buNone/>
            </a:pPr>
            <a:r>
              <a:rPr lang="en" b="1">
                <a:latin typeface="Times New Roman" panose="02020603050405020304" pitchFamily="18" charset="0"/>
                <a:cs typeface="Times New Roman" panose="02020603050405020304" pitchFamily="18" charset="0"/>
              </a:rPr>
              <a:t>Glucose was the second most relevant factor when it was observed in the Relevance Factor Graph. Post-Regression Analysis shows us that people who have a higher glucose value than normal.</a:t>
            </a:r>
            <a:endParaRPr lang="zh-CN" altLang="en-US" b="1">
              <a:latin typeface="Times New Roman" panose="02020603050405020304" pitchFamily="18" charset="0"/>
              <a:cs typeface="Times New Roman" panose="02020603050405020304" pitchFamily="18" charset="0"/>
            </a:endParaRPr>
          </a:p>
        </p:txBody>
      </p:sp>
      <p:sp>
        <p:nvSpPr>
          <p:cNvPr id="43" name="Google Shape;925;p49">
            <a:extLst>
              <a:ext uri="{FF2B5EF4-FFF2-40B4-BE49-F238E27FC236}">
                <a16:creationId xmlns:a16="http://schemas.microsoft.com/office/drawing/2014/main" id="{DAC2CC88-9FA4-46A1-8B6E-32B59888BB3F}"/>
              </a:ext>
            </a:extLst>
          </p:cNvPr>
          <p:cNvSpPr txBox="1">
            <a:spLocks/>
          </p:cNvSpPr>
          <p:nvPr/>
        </p:nvSpPr>
        <p:spPr>
          <a:xfrm>
            <a:off x="2414314" y="1776246"/>
            <a:ext cx="4968226" cy="16579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00000"/>
              </a:lnSpc>
              <a:buNone/>
            </a:pPr>
            <a:r>
              <a:rPr lang="en" b="1">
                <a:solidFill>
                  <a:schemeClr val="accent2"/>
                </a:solidFill>
                <a:latin typeface="Times New Roman" panose="02020603050405020304" pitchFamily="18" charset="0"/>
                <a:cs typeface="Times New Roman" panose="02020603050405020304" pitchFamily="18" charset="0"/>
              </a:rPr>
              <a:t>Business Implication </a:t>
            </a:r>
          </a:p>
          <a:p>
            <a:pPr marL="0" indent="0">
              <a:lnSpc>
                <a:spcPct val="100000"/>
              </a:lnSpc>
              <a:buNone/>
            </a:pPr>
            <a:endParaRPr lang="en" b="1">
              <a:solidFill>
                <a:schemeClr val="accent2"/>
              </a:solidFill>
              <a:latin typeface="Times New Roman" panose="02020603050405020304" pitchFamily="18" charset="0"/>
              <a:cs typeface="Times New Roman" panose="02020603050405020304" pitchFamily="18" charset="0"/>
            </a:endParaRPr>
          </a:p>
          <a:p>
            <a:pPr marL="0" indent="0">
              <a:lnSpc>
                <a:spcPct val="100000"/>
              </a:lnSpc>
              <a:buNone/>
            </a:pPr>
            <a:r>
              <a:rPr lang="en" b="1">
                <a:latin typeface="Times New Roman" panose="02020603050405020304" pitchFamily="18" charset="0"/>
                <a:cs typeface="Times New Roman" panose="02020603050405020304" pitchFamily="18" charset="0"/>
              </a:rPr>
              <a:t>Healthcare and Pharmaceutical industry – Healthcare industry can leverage the most out of such analysis. They can create regimes to treat and hep people keep a lower glucose level which in turn can also help them reduce their risk of CVDs and Diabetics. </a:t>
            </a:r>
          </a:p>
          <a:p>
            <a:pPr marL="0" indent="0">
              <a:lnSpc>
                <a:spcPct val="100000"/>
              </a:lnSpc>
              <a:buNone/>
            </a:pPr>
            <a:endParaRPr lang="zh-CN" altLang="en-US" b="1"/>
          </a:p>
        </p:txBody>
      </p:sp>
      <p:pic>
        <p:nvPicPr>
          <p:cNvPr id="3" name="图片 3">
            <a:extLst>
              <a:ext uri="{FF2B5EF4-FFF2-40B4-BE49-F238E27FC236}">
                <a16:creationId xmlns:a16="http://schemas.microsoft.com/office/drawing/2014/main" id="{85F2D261-6080-42AD-A005-4673B305436E}"/>
              </a:ext>
            </a:extLst>
          </p:cNvPr>
          <p:cNvPicPr>
            <a:picLocks noChangeAspect="1"/>
          </p:cNvPicPr>
          <p:nvPr/>
        </p:nvPicPr>
        <p:blipFill>
          <a:blip r:embed="rId3"/>
          <a:stretch>
            <a:fillRect/>
          </a:stretch>
        </p:blipFill>
        <p:spPr>
          <a:xfrm>
            <a:off x="496909" y="2386488"/>
            <a:ext cx="1763486" cy="437483"/>
          </a:xfrm>
          <a:prstGeom prst="rect">
            <a:avLst/>
          </a:prstGeom>
        </p:spPr>
      </p:pic>
      <p:sp>
        <p:nvSpPr>
          <p:cNvPr id="6" name="Google Shape;925;p49">
            <a:extLst>
              <a:ext uri="{FF2B5EF4-FFF2-40B4-BE49-F238E27FC236}">
                <a16:creationId xmlns:a16="http://schemas.microsoft.com/office/drawing/2014/main" id="{1F77E037-D509-467D-9843-DC0A04B8AACA}"/>
              </a:ext>
            </a:extLst>
          </p:cNvPr>
          <p:cNvSpPr txBox="1">
            <a:spLocks/>
          </p:cNvSpPr>
          <p:nvPr/>
        </p:nvSpPr>
        <p:spPr>
          <a:xfrm>
            <a:off x="1896862" y="3761167"/>
            <a:ext cx="4968226" cy="1127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altLang="zh-CN" b="1">
                <a:latin typeface="Times New Roman" panose="02020603050405020304" pitchFamily="18" charset="0"/>
                <a:cs typeface="Times New Roman" panose="02020603050405020304" pitchFamily="18" charset="0"/>
              </a:rPr>
              <a:t>Health and Fitness Industry – Health and fitness industry can </a:t>
            </a:r>
            <a:r>
              <a:rPr lang="en">
                <a:latin typeface="Times New Roman" panose="02020603050405020304" pitchFamily="18" charset="0"/>
                <a:cs typeface="Times New Roman" panose="02020603050405020304" pitchFamily="18" charset="0"/>
              </a:rPr>
              <a:t>target people who have a higher glucose level by informing and helping them reduce their glucose levels.</a:t>
            </a:r>
          </a:p>
          <a:p>
            <a:pPr marL="0" indent="0">
              <a:lnSpc>
                <a:spcPct val="100000"/>
              </a:lnSpc>
              <a:buNone/>
            </a:pPr>
            <a:endParaRPr lang="zh-CN" altLang="en-US" b="1"/>
          </a:p>
        </p:txBody>
      </p:sp>
      <p:pic>
        <p:nvPicPr>
          <p:cNvPr id="7" name="Picture 6" descr="Logo, company name&#10;&#10;Description automatically generated">
            <a:extLst>
              <a:ext uri="{FF2B5EF4-FFF2-40B4-BE49-F238E27FC236}">
                <a16:creationId xmlns:a16="http://schemas.microsoft.com/office/drawing/2014/main" id="{D8F7B648-477A-49FF-AFFA-EF1F655AA226}"/>
              </a:ext>
            </a:extLst>
          </p:cNvPr>
          <p:cNvPicPr>
            <a:picLocks noChangeAspect="1"/>
          </p:cNvPicPr>
          <p:nvPr/>
        </p:nvPicPr>
        <p:blipFill rotWithShape="1">
          <a:blip r:embed="rId4"/>
          <a:srcRect l="10431" t="2192" r="16518" b="12525"/>
          <a:stretch/>
        </p:blipFill>
        <p:spPr>
          <a:xfrm>
            <a:off x="7026095" y="3612311"/>
            <a:ext cx="1090176" cy="1123789"/>
          </a:xfrm>
          <a:prstGeom prst="rect">
            <a:avLst/>
          </a:prstGeom>
        </p:spPr>
      </p:pic>
    </p:spTree>
    <p:extLst>
      <p:ext uri="{BB962C8B-B14F-4D97-AF65-F5344CB8AC3E}">
        <p14:creationId xmlns:p14="http://schemas.microsoft.com/office/powerpoint/2010/main" val="2424057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pic>
        <p:nvPicPr>
          <p:cNvPr id="2" name="图片 2" descr="图表&#10;&#10;已自动生成说明">
            <a:extLst>
              <a:ext uri="{FF2B5EF4-FFF2-40B4-BE49-F238E27FC236}">
                <a16:creationId xmlns:a16="http://schemas.microsoft.com/office/drawing/2014/main" id="{CBC8D728-67B4-4963-BE64-37CBC9CE5E98}"/>
              </a:ext>
            </a:extLst>
          </p:cNvPr>
          <p:cNvPicPr>
            <a:picLocks noChangeAspect="1"/>
          </p:cNvPicPr>
          <p:nvPr/>
        </p:nvPicPr>
        <p:blipFill rotWithShape="1">
          <a:blip r:embed="rId3"/>
          <a:srcRect t="6308" r="229" b="10280"/>
          <a:stretch/>
        </p:blipFill>
        <p:spPr>
          <a:xfrm>
            <a:off x="4737798" y="1366916"/>
            <a:ext cx="2830953" cy="2889112"/>
          </a:xfrm>
          <a:prstGeom prst="rect">
            <a:avLst/>
          </a:prstGeom>
          <a:ln>
            <a:noFill/>
          </a:ln>
          <a:effectLst>
            <a:outerShdw blurRad="190500" algn="tl" rotWithShape="0">
              <a:srgbClr val="000000">
                <a:alpha val="70000"/>
              </a:srgbClr>
            </a:outerShdw>
          </a:effectLst>
        </p:spPr>
      </p:pic>
      <p:sp>
        <p:nvSpPr>
          <p:cNvPr id="914" name="Google Shape;914;p49"/>
          <p:cNvSpPr txBox="1">
            <a:spLocks noGrp="1"/>
          </p:cNvSpPr>
          <p:nvPr>
            <p:ph type="title"/>
          </p:nvPr>
        </p:nvSpPr>
        <p:spPr>
          <a:xfrm>
            <a:off x="330131" y="231770"/>
            <a:ext cx="8207357" cy="694200"/>
          </a:xfrm>
          <a:prstGeom prst="rect">
            <a:avLst/>
          </a:prstGeom>
        </p:spPr>
        <p:txBody>
          <a:bodyPr spcFirstLastPara="1" wrap="square" lIns="91425" tIns="91425" rIns="91425" bIns="91425" anchor="t" anchorCtr="0">
            <a:normAutofit fontScale="90000"/>
          </a:bodyPr>
          <a:lstStyle/>
          <a:p>
            <a:r>
              <a:rPr lang="en">
                <a:solidFill>
                  <a:schemeClr val="accent2"/>
                </a:solidFill>
                <a:latin typeface="Times New Roman"/>
                <a:cs typeface="Times New Roman"/>
              </a:rPr>
              <a:t>Question 4 : </a:t>
            </a:r>
            <a:r>
              <a:rPr lang="en" b="0">
                <a:solidFill>
                  <a:schemeClr val="accent2"/>
                </a:solidFill>
                <a:latin typeface="Times New Roman"/>
                <a:cs typeface="Times New Roman"/>
              </a:rPr>
              <a:t> Are older people</a:t>
            </a:r>
            <a:r>
              <a:rPr lang="en" b="0">
                <a:latin typeface="Times New Roman"/>
                <a:cs typeface="Times New Roman"/>
              </a:rPr>
              <a:t> more likely to have a heart failure? Yes!</a:t>
            </a:r>
            <a:endParaRPr lang="en-US" b="0">
              <a:latin typeface="Times New Roman"/>
              <a:cs typeface="Times New Roman"/>
            </a:endParaRPr>
          </a:p>
          <a:p>
            <a:endParaRPr lang="en" b="0"/>
          </a:p>
          <a:p>
            <a:endParaRPr lang="en">
              <a:solidFill>
                <a:schemeClr val="accent2"/>
              </a:solidFill>
            </a:endParaRPr>
          </a:p>
        </p:txBody>
      </p:sp>
      <p:sp>
        <p:nvSpPr>
          <p:cNvPr id="918" name="Google Shape;918;p49"/>
          <p:cNvSpPr/>
          <p:nvPr/>
        </p:nvSpPr>
        <p:spPr>
          <a:xfrm>
            <a:off x="5287542" y="1767049"/>
            <a:ext cx="233412" cy="15072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txBox="1">
            <a:spLocks noGrp="1"/>
          </p:cNvSpPr>
          <p:nvPr>
            <p:ph type="subTitle" idx="4294967295"/>
          </p:nvPr>
        </p:nvSpPr>
        <p:spPr>
          <a:xfrm>
            <a:off x="5021404" y="1917014"/>
            <a:ext cx="875436" cy="115834"/>
          </a:xfrm>
          <a:prstGeom prst="rect">
            <a:avLst/>
          </a:prstGeom>
        </p:spPr>
        <p:txBody>
          <a:bodyPr spcFirstLastPara="1" wrap="square" lIns="91425" tIns="91425" rIns="91425" bIns="91425" anchor="t" anchorCtr="0">
            <a:noAutofit/>
          </a:bodyPr>
          <a:lstStyle/>
          <a:p>
            <a:pPr marL="0" indent="0" algn="ctr">
              <a:lnSpc>
                <a:spcPct val="100000"/>
              </a:lnSpc>
              <a:buNone/>
            </a:pPr>
            <a:r>
              <a:rPr lang="en" sz="900" b="1">
                <a:solidFill>
                  <a:schemeClr val="accent2"/>
                </a:solidFill>
                <a:latin typeface="Kanit"/>
                <a:ea typeface="Kanit"/>
                <a:cs typeface="Kanit"/>
              </a:rPr>
              <a:t>No Risk</a:t>
            </a:r>
          </a:p>
        </p:txBody>
      </p:sp>
      <p:sp>
        <p:nvSpPr>
          <p:cNvPr id="920" name="Google Shape;920;p49"/>
          <p:cNvSpPr/>
          <p:nvPr/>
        </p:nvSpPr>
        <p:spPr>
          <a:xfrm rot="10800000">
            <a:off x="5302312" y="2233476"/>
            <a:ext cx="233412" cy="150723"/>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txBox="1">
            <a:spLocks noGrp="1"/>
          </p:cNvSpPr>
          <p:nvPr>
            <p:ph type="subTitle" idx="4294967295"/>
          </p:nvPr>
        </p:nvSpPr>
        <p:spPr>
          <a:xfrm>
            <a:off x="5173352" y="2345001"/>
            <a:ext cx="573987" cy="15979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b="1">
                <a:solidFill>
                  <a:schemeClr val="accent2"/>
                </a:solidFill>
                <a:latin typeface="Kanit"/>
                <a:ea typeface="Kanit"/>
                <a:cs typeface="Kanit"/>
              </a:rPr>
              <a:t>Risk</a:t>
            </a:r>
          </a:p>
        </p:txBody>
      </p:sp>
      <p:pic>
        <p:nvPicPr>
          <p:cNvPr id="6" name="图片 6" descr="卡通人物&#10;&#10;已自动生成说明">
            <a:extLst>
              <a:ext uri="{FF2B5EF4-FFF2-40B4-BE49-F238E27FC236}">
                <a16:creationId xmlns:a16="http://schemas.microsoft.com/office/drawing/2014/main" id="{D28ED333-A957-42AA-A261-1E97C9B9D175}"/>
              </a:ext>
            </a:extLst>
          </p:cNvPr>
          <p:cNvPicPr>
            <a:picLocks noChangeAspect="1"/>
          </p:cNvPicPr>
          <p:nvPr/>
        </p:nvPicPr>
        <p:blipFill rotWithShape="1">
          <a:blip r:embed="rId4"/>
          <a:srcRect t="-8651" r="48641" b="14302"/>
          <a:stretch/>
        </p:blipFill>
        <p:spPr>
          <a:xfrm>
            <a:off x="920682" y="1505952"/>
            <a:ext cx="1323869" cy="2522840"/>
          </a:xfrm>
          <a:prstGeom prst="rect">
            <a:avLst/>
          </a:prstGeom>
        </p:spPr>
      </p:pic>
      <p:sp>
        <p:nvSpPr>
          <p:cNvPr id="7" name="文本框 6">
            <a:extLst>
              <a:ext uri="{FF2B5EF4-FFF2-40B4-BE49-F238E27FC236}">
                <a16:creationId xmlns:a16="http://schemas.microsoft.com/office/drawing/2014/main" id="{0F4CEF04-E064-4E37-8715-87609AB5FE8A}"/>
              </a:ext>
            </a:extLst>
          </p:cNvPr>
          <p:cNvSpPr txBox="1"/>
          <p:nvPr/>
        </p:nvSpPr>
        <p:spPr>
          <a:xfrm>
            <a:off x="2635548" y="1457638"/>
            <a:ext cx="1248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dirty="0">
                <a:solidFill>
                  <a:schemeClr val="accent1"/>
                </a:solidFill>
                <a:latin typeface="Times New Roman" panose="02020603050405020304" pitchFamily="18" charset="0"/>
                <a:cs typeface="Times New Roman" panose="02020603050405020304" pitchFamily="18" charset="0"/>
              </a:rPr>
              <a:t>Low risk</a:t>
            </a:r>
          </a:p>
        </p:txBody>
      </p:sp>
      <p:sp>
        <p:nvSpPr>
          <p:cNvPr id="13" name="文本框 12">
            <a:extLst>
              <a:ext uri="{FF2B5EF4-FFF2-40B4-BE49-F238E27FC236}">
                <a16:creationId xmlns:a16="http://schemas.microsoft.com/office/drawing/2014/main" id="{76A1CD56-0600-45EB-95F0-36E6295A5D86}"/>
              </a:ext>
            </a:extLst>
          </p:cNvPr>
          <p:cNvSpPr txBox="1"/>
          <p:nvPr/>
        </p:nvSpPr>
        <p:spPr>
          <a:xfrm>
            <a:off x="1033724" y="1457639"/>
            <a:ext cx="13238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solidFill>
                  <a:schemeClr val="accent1"/>
                </a:solidFill>
                <a:latin typeface="Times New Roman" panose="02020603050405020304" pitchFamily="18" charset="0"/>
                <a:cs typeface="Times New Roman" panose="02020603050405020304" pitchFamily="18" charset="0"/>
              </a:rPr>
              <a:t>High risk</a:t>
            </a:r>
          </a:p>
        </p:txBody>
      </p:sp>
      <p:pic>
        <p:nvPicPr>
          <p:cNvPr id="1026" name="Picture 2" descr="Man Male People - Free vector graphic on Pixabay">
            <a:extLst>
              <a:ext uri="{FF2B5EF4-FFF2-40B4-BE49-F238E27FC236}">
                <a16:creationId xmlns:a16="http://schemas.microsoft.com/office/drawing/2014/main" id="{3F805D2E-E23F-244F-9CD6-868FB0728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4551" y="1813728"/>
            <a:ext cx="1713042" cy="21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87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22" name="Google Shape;925;p49">
            <a:extLst>
              <a:ext uri="{FF2B5EF4-FFF2-40B4-BE49-F238E27FC236}">
                <a16:creationId xmlns:a16="http://schemas.microsoft.com/office/drawing/2014/main" id="{465EFEE3-C00D-4915-B701-7076F9A97BFD}"/>
              </a:ext>
            </a:extLst>
          </p:cNvPr>
          <p:cNvSpPr txBox="1">
            <a:spLocks/>
          </p:cNvSpPr>
          <p:nvPr/>
        </p:nvSpPr>
        <p:spPr>
          <a:xfrm>
            <a:off x="496909" y="433101"/>
            <a:ext cx="4968226" cy="93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00000"/>
              </a:lnSpc>
              <a:buNone/>
            </a:pPr>
            <a:r>
              <a:rPr lang="en" b="1">
                <a:solidFill>
                  <a:schemeClr val="accent2"/>
                </a:solidFill>
                <a:latin typeface="Times New Roman" panose="02020603050405020304" pitchFamily="18" charset="0"/>
                <a:cs typeface="Times New Roman" panose="02020603050405020304" pitchFamily="18" charset="0"/>
              </a:rPr>
              <a:t>Inference</a:t>
            </a:r>
          </a:p>
          <a:p>
            <a:pPr marL="0" indent="0">
              <a:lnSpc>
                <a:spcPct val="100000"/>
              </a:lnSpc>
              <a:buNone/>
            </a:pPr>
            <a:endParaRPr lang="en" b="1">
              <a:latin typeface="Times New Roman" panose="02020603050405020304" pitchFamily="18" charset="0"/>
              <a:cs typeface="Times New Roman" panose="02020603050405020304" pitchFamily="18" charset="0"/>
            </a:endParaRPr>
          </a:p>
          <a:p>
            <a:pPr marL="0" indent="0">
              <a:lnSpc>
                <a:spcPct val="100000"/>
              </a:lnSpc>
              <a:buNone/>
            </a:pPr>
            <a:r>
              <a:rPr lang="en">
                <a:latin typeface="Times New Roman" panose="02020603050405020304" pitchFamily="18" charset="0"/>
                <a:cs typeface="Times New Roman" panose="02020603050405020304" pitchFamily="18" charset="0"/>
              </a:rPr>
              <a:t>It is observed that people who are older have a higher chance of suffering from CVD diseases where the average of people at risk is </a:t>
            </a:r>
            <a:r>
              <a:rPr lang="en" b="1">
                <a:latin typeface="Times New Roman" panose="02020603050405020304" pitchFamily="18" charset="0"/>
                <a:cs typeface="Times New Roman" panose="02020603050405020304" pitchFamily="18" charset="0"/>
              </a:rPr>
              <a:t>54.1.</a:t>
            </a:r>
            <a:endParaRPr lang="zh-CN" altLang="en-US" b="1">
              <a:latin typeface="Times New Roman" panose="02020603050405020304" pitchFamily="18" charset="0"/>
              <a:cs typeface="Times New Roman" panose="02020603050405020304" pitchFamily="18" charset="0"/>
            </a:endParaRPr>
          </a:p>
        </p:txBody>
      </p:sp>
      <p:sp>
        <p:nvSpPr>
          <p:cNvPr id="43" name="Google Shape;925;p49">
            <a:extLst>
              <a:ext uri="{FF2B5EF4-FFF2-40B4-BE49-F238E27FC236}">
                <a16:creationId xmlns:a16="http://schemas.microsoft.com/office/drawing/2014/main" id="{DAC2CC88-9FA4-46A1-8B6E-32B59888BB3F}"/>
              </a:ext>
            </a:extLst>
          </p:cNvPr>
          <p:cNvSpPr txBox="1">
            <a:spLocks/>
          </p:cNvSpPr>
          <p:nvPr/>
        </p:nvSpPr>
        <p:spPr>
          <a:xfrm>
            <a:off x="1978379" y="1979029"/>
            <a:ext cx="4968226" cy="93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a:solidFill>
                  <a:schemeClr val="accent2"/>
                </a:solidFill>
                <a:latin typeface="Times New Roman" panose="02020603050405020304" pitchFamily="18" charset="0"/>
                <a:cs typeface="Times New Roman" panose="02020603050405020304" pitchFamily="18" charset="0"/>
              </a:rPr>
              <a:t>Business Implication </a:t>
            </a:r>
            <a:endParaRPr lang="en" b="1">
              <a:latin typeface="Times New Roman" panose="02020603050405020304" pitchFamily="18" charset="0"/>
              <a:cs typeface="Times New Roman" panose="02020603050405020304" pitchFamily="18" charset="0"/>
            </a:endParaRPr>
          </a:p>
          <a:p>
            <a:pPr marL="0" indent="0">
              <a:lnSpc>
                <a:spcPct val="100000"/>
              </a:lnSpc>
              <a:buNone/>
            </a:pPr>
            <a:endParaRPr lang="en" b="1">
              <a:latin typeface="Times New Roman" panose="02020603050405020304" pitchFamily="18" charset="0"/>
              <a:cs typeface="Times New Roman" panose="02020603050405020304" pitchFamily="18" charset="0"/>
            </a:endParaRPr>
          </a:p>
          <a:p>
            <a:r>
              <a:rPr lang="en" b="1">
                <a:latin typeface="Times New Roman" panose="02020603050405020304" pitchFamily="18" charset="0"/>
                <a:cs typeface="Times New Roman" panose="02020603050405020304" pitchFamily="18" charset="0"/>
              </a:rPr>
              <a:t>Insurance Industry – </a:t>
            </a:r>
            <a:r>
              <a:rPr lang="en">
                <a:latin typeface="Times New Roman" panose="02020603050405020304" pitchFamily="18" charset="0"/>
                <a:cs typeface="Times New Roman" panose="02020603050405020304" pitchFamily="18" charset="0"/>
              </a:rPr>
              <a:t>Insurance industries can use this finding to implement a higher premium on their packages for adults. </a:t>
            </a:r>
          </a:p>
        </p:txBody>
      </p:sp>
      <p:pic>
        <p:nvPicPr>
          <p:cNvPr id="4" name="Picture 3" descr="Logo, icon&#10;&#10;Description automatically generated">
            <a:extLst>
              <a:ext uri="{FF2B5EF4-FFF2-40B4-BE49-F238E27FC236}">
                <a16:creationId xmlns:a16="http://schemas.microsoft.com/office/drawing/2014/main" id="{D46104F0-0033-49DE-920E-A94848F680F2}"/>
              </a:ext>
            </a:extLst>
          </p:cNvPr>
          <p:cNvPicPr>
            <a:picLocks noChangeAspect="1"/>
          </p:cNvPicPr>
          <p:nvPr/>
        </p:nvPicPr>
        <p:blipFill>
          <a:blip r:embed="rId3"/>
          <a:stretch>
            <a:fillRect/>
          </a:stretch>
        </p:blipFill>
        <p:spPr>
          <a:xfrm>
            <a:off x="333594" y="1749357"/>
            <a:ext cx="1644785" cy="1644785"/>
          </a:xfrm>
          <a:prstGeom prst="rect">
            <a:avLst/>
          </a:prstGeom>
        </p:spPr>
      </p:pic>
      <p:sp>
        <p:nvSpPr>
          <p:cNvPr id="5" name="Google Shape;925;p49">
            <a:extLst>
              <a:ext uri="{FF2B5EF4-FFF2-40B4-BE49-F238E27FC236}">
                <a16:creationId xmlns:a16="http://schemas.microsoft.com/office/drawing/2014/main" id="{85576874-0482-4B9A-BF25-138D24E860E1}"/>
              </a:ext>
            </a:extLst>
          </p:cNvPr>
          <p:cNvSpPr txBox="1">
            <a:spLocks/>
          </p:cNvSpPr>
          <p:nvPr/>
        </p:nvSpPr>
        <p:spPr>
          <a:xfrm>
            <a:off x="1662947" y="3771899"/>
            <a:ext cx="4968226" cy="93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nSpc>
                <a:spcPct val="100000"/>
              </a:lnSpc>
              <a:buNone/>
            </a:pPr>
            <a:r>
              <a:rPr lang="en" b="1">
                <a:latin typeface="Times New Roman" panose="02020603050405020304" pitchFamily="18" charset="0"/>
                <a:cs typeface="Times New Roman" panose="02020603050405020304" pitchFamily="18" charset="0"/>
              </a:rPr>
              <a:t>Healthcare Industry -  </a:t>
            </a:r>
            <a:r>
              <a:rPr lang="en">
                <a:latin typeface="Times New Roman" panose="02020603050405020304" pitchFamily="18" charset="0"/>
                <a:cs typeface="Times New Roman" panose="02020603050405020304" pitchFamily="18" charset="0"/>
              </a:rPr>
              <a:t>Healthcare industries can leverage this analysis by providing special care packages and health improvement</a:t>
            </a:r>
            <a:r>
              <a:rPr lang="en-IN">
                <a:latin typeface="Times New Roman" panose="02020603050405020304" pitchFamily="18" charset="0"/>
                <a:cs typeface="Times New Roman" panose="02020603050405020304" pitchFamily="18" charset="0"/>
              </a:rPr>
              <a:t> regime packages for elderlies who have a high risk of CVDs.</a:t>
            </a:r>
            <a:endParaRPr lang="en">
              <a:latin typeface="Times New Roman" panose="02020603050405020304" pitchFamily="18" charset="0"/>
              <a:cs typeface="Times New Roman" panose="02020603050405020304" pitchFamily="18" charset="0"/>
            </a:endParaRPr>
          </a:p>
          <a:p>
            <a:pPr marL="0" indent="0">
              <a:lnSpc>
                <a:spcPct val="100000"/>
              </a:lnSpc>
              <a:buNone/>
            </a:pPr>
            <a:endParaRPr lang="en" b="1"/>
          </a:p>
          <a:p>
            <a:pPr marL="0" indent="0">
              <a:lnSpc>
                <a:spcPct val="100000"/>
              </a:lnSpc>
              <a:buNone/>
            </a:pPr>
            <a:endParaRPr lang="zh-CN" altLang="en-US" b="1"/>
          </a:p>
        </p:txBody>
      </p:sp>
      <p:pic>
        <p:nvPicPr>
          <p:cNvPr id="3" name="Picture 2" descr="Diagram, text&#10;&#10;Description automatically generated">
            <a:extLst>
              <a:ext uri="{FF2B5EF4-FFF2-40B4-BE49-F238E27FC236}">
                <a16:creationId xmlns:a16="http://schemas.microsoft.com/office/drawing/2014/main" id="{4C817695-4B82-4E50-B3D9-87FBC2855017}"/>
              </a:ext>
            </a:extLst>
          </p:cNvPr>
          <p:cNvPicPr>
            <a:picLocks noChangeAspect="1"/>
          </p:cNvPicPr>
          <p:nvPr/>
        </p:nvPicPr>
        <p:blipFill>
          <a:blip r:embed="rId4"/>
          <a:stretch>
            <a:fillRect/>
          </a:stretch>
        </p:blipFill>
        <p:spPr>
          <a:xfrm>
            <a:off x="6705601" y="3544715"/>
            <a:ext cx="2321441" cy="1392865"/>
          </a:xfrm>
          <a:prstGeom prst="rect">
            <a:avLst/>
          </a:prstGeom>
          <a:effectLst>
            <a:softEdge rad="63500"/>
          </a:effectLst>
        </p:spPr>
      </p:pic>
    </p:spTree>
    <p:extLst>
      <p:ext uri="{BB962C8B-B14F-4D97-AF65-F5344CB8AC3E}">
        <p14:creationId xmlns:p14="http://schemas.microsoft.com/office/powerpoint/2010/main" val="3849711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9"/>
          <p:cNvSpPr txBox="1">
            <a:spLocks noGrp="1"/>
          </p:cNvSpPr>
          <p:nvPr>
            <p:ph type="title"/>
          </p:nvPr>
        </p:nvSpPr>
        <p:spPr>
          <a:xfrm>
            <a:off x="198247" y="62204"/>
            <a:ext cx="8753736" cy="694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Recommendation / Conclusion: </a:t>
            </a:r>
          </a:p>
        </p:txBody>
      </p:sp>
      <p:sp>
        <p:nvSpPr>
          <p:cNvPr id="3" name="文本框 2">
            <a:extLst>
              <a:ext uri="{FF2B5EF4-FFF2-40B4-BE49-F238E27FC236}">
                <a16:creationId xmlns:a16="http://schemas.microsoft.com/office/drawing/2014/main" id="{C5F485D4-5842-4DED-B241-85A61C9B74E4}"/>
              </a:ext>
            </a:extLst>
          </p:cNvPr>
          <p:cNvSpPr txBox="1"/>
          <p:nvPr/>
        </p:nvSpPr>
        <p:spPr>
          <a:xfrm>
            <a:off x="5235192" y="2091940"/>
            <a:ext cx="289392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200">
                <a:latin typeface="Times New Roman" panose="02020603050405020304" pitchFamily="18" charset="0"/>
                <a:cs typeface="Times New Roman" panose="02020603050405020304" pitchFamily="18" charset="0"/>
              </a:rPr>
              <a:t>Patient profile 1:</a:t>
            </a:r>
          </a:p>
          <a:p>
            <a:r>
              <a:rPr lang="zh-CN" altLang="en-US" sz="1200">
                <a:solidFill>
                  <a:schemeClr val="accent1"/>
                </a:solidFill>
                <a:latin typeface="Times New Roman"/>
                <a:cs typeface="Times New Roman"/>
              </a:rPr>
              <a:t>Male </a:t>
            </a:r>
            <a:r>
              <a:rPr lang="zh-CN" altLang="en-US" sz="1200">
                <a:latin typeface="Times New Roman"/>
                <a:cs typeface="Times New Roman"/>
              </a:rPr>
              <a:t>patients at age of </a:t>
            </a:r>
            <a:r>
              <a:rPr lang="zh-CN" altLang="en-US" sz="1200">
                <a:solidFill>
                  <a:schemeClr val="accent1"/>
                </a:solidFill>
                <a:latin typeface="Times New Roman"/>
                <a:cs typeface="Times New Roman"/>
              </a:rPr>
              <a:t>55</a:t>
            </a:r>
            <a:r>
              <a:rPr lang="zh-CN" altLang="en-US" sz="1200">
                <a:latin typeface="Times New Roman"/>
                <a:cs typeface="Times New Roman"/>
              </a:rPr>
              <a:t> who has high </a:t>
            </a:r>
            <a:r>
              <a:rPr lang="en" altLang="zh-CN" sz="1200">
                <a:solidFill>
                  <a:schemeClr val="accent1"/>
                </a:solidFill>
                <a:latin typeface="Times New Roman"/>
                <a:cs typeface="Times New Roman"/>
              </a:rPr>
              <a:t>Systolic Blood Pressure </a:t>
            </a:r>
            <a:r>
              <a:rPr lang="en" altLang="zh-CN" sz="1200">
                <a:solidFill>
                  <a:schemeClr val="tx2">
                    <a:lumMod val="10000"/>
                  </a:schemeClr>
                </a:solidFill>
                <a:latin typeface="Times New Roman"/>
                <a:cs typeface="Times New Roman"/>
              </a:rPr>
              <a:t>and</a:t>
            </a:r>
            <a:r>
              <a:rPr lang="en" altLang="zh-CN" sz="1200">
                <a:solidFill>
                  <a:schemeClr val="accent1"/>
                </a:solidFill>
                <a:latin typeface="Times New Roman"/>
                <a:cs typeface="Times New Roman"/>
              </a:rPr>
              <a:t>, </a:t>
            </a:r>
            <a:r>
              <a:rPr lang="en" altLang="zh-CN" sz="1200">
                <a:solidFill>
                  <a:schemeClr val="tx2">
                    <a:lumMod val="10000"/>
                  </a:schemeClr>
                </a:solidFill>
                <a:latin typeface="Times New Roman"/>
                <a:cs typeface="Times New Roman"/>
              </a:rPr>
              <a:t>high</a:t>
            </a:r>
            <a:r>
              <a:rPr lang="en" altLang="zh-CN" sz="1200">
                <a:solidFill>
                  <a:schemeClr val="accent1"/>
                </a:solidFill>
                <a:latin typeface="Times New Roman"/>
                <a:cs typeface="Times New Roman"/>
              </a:rPr>
              <a:t> Glucose level, </a:t>
            </a:r>
            <a:r>
              <a:rPr lang="en" altLang="zh-CN" sz="1200">
                <a:solidFill>
                  <a:schemeClr val="tx2">
                    <a:lumMod val="10000"/>
                  </a:schemeClr>
                </a:solidFill>
                <a:latin typeface="Times New Roman"/>
                <a:cs typeface="Times New Roman"/>
              </a:rPr>
              <a:t>high</a:t>
            </a:r>
            <a:r>
              <a:rPr lang="en" altLang="zh-CN" sz="1200">
                <a:solidFill>
                  <a:schemeClr val="accent1"/>
                </a:solidFill>
                <a:latin typeface="Times New Roman"/>
                <a:cs typeface="Times New Roman"/>
              </a:rPr>
              <a:t> Cholesterol level, </a:t>
            </a:r>
            <a:r>
              <a:rPr lang="en" altLang="zh-CN" sz="1200">
                <a:solidFill>
                  <a:schemeClr val="tx2">
                    <a:lumMod val="10000"/>
                  </a:schemeClr>
                </a:solidFill>
                <a:latin typeface="Times New Roman"/>
                <a:cs typeface="Times New Roman"/>
              </a:rPr>
              <a:t>and smoke</a:t>
            </a:r>
            <a:r>
              <a:rPr lang="en" altLang="zh-CN" sz="1200">
                <a:solidFill>
                  <a:schemeClr val="accent1"/>
                </a:solidFill>
                <a:latin typeface="Times New Roman"/>
                <a:cs typeface="Times New Roman"/>
              </a:rPr>
              <a:t> </a:t>
            </a:r>
            <a:r>
              <a:rPr lang="en" altLang="zh-CN" sz="1200">
                <a:solidFill>
                  <a:schemeClr val="tx2">
                    <a:lumMod val="10000"/>
                  </a:schemeClr>
                </a:solidFill>
                <a:latin typeface="Times New Roman"/>
                <a:cs typeface="Times New Roman"/>
              </a:rPr>
              <a:t>on an average</a:t>
            </a:r>
            <a:r>
              <a:rPr lang="en" altLang="zh-CN" sz="1200">
                <a:solidFill>
                  <a:schemeClr val="accent1"/>
                </a:solidFill>
                <a:latin typeface="Times New Roman"/>
                <a:cs typeface="Times New Roman"/>
              </a:rPr>
              <a:t> 11 cigarettes </a:t>
            </a:r>
            <a:r>
              <a:rPr lang="en" altLang="zh-CN" sz="1200">
                <a:solidFill>
                  <a:schemeClr val="tx2">
                    <a:lumMod val="10000"/>
                  </a:schemeClr>
                </a:solidFill>
                <a:latin typeface="Times New Roman"/>
                <a:cs typeface="Times New Roman"/>
              </a:rPr>
              <a:t>every day has a high risk of suffering from heart failure.</a:t>
            </a:r>
          </a:p>
          <a:p>
            <a:endParaRPr lang="zh-CN" altLang="en-US" sz="1200">
              <a:solidFill>
                <a:schemeClr val="tx2">
                  <a:lumMod val="10000"/>
                </a:schemeClr>
              </a:solidFill>
              <a:latin typeface="Times New Roman" panose="02020603050405020304" pitchFamily="18" charset="0"/>
              <a:cs typeface="Times New Roman" panose="02020603050405020304" pitchFamily="18" charset="0"/>
            </a:endParaRPr>
          </a:p>
        </p:txBody>
      </p:sp>
      <p:pic>
        <p:nvPicPr>
          <p:cNvPr id="4" name="图片 4" descr="卡通人物&#10;&#10;已自动生成说明">
            <a:extLst>
              <a:ext uri="{FF2B5EF4-FFF2-40B4-BE49-F238E27FC236}">
                <a16:creationId xmlns:a16="http://schemas.microsoft.com/office/drawing/2014/main" id="{850AC4F8-80AE-477E-B914-F2A8C55993F1}"/>
              </a:ext>
            </a:extLst>
          </p:cNvPr>
          <p:cNvPicPr>
            <a:picLocks noChangeAspect="1"/>
          </p:cNvPicPr>
          <p:nvPr/>
        </p:nvPicPr>
        <p:blipFill>
          <a:blip r:embed="rId3"/>
          <a:stretch>
            <a:fillRect/>
          </a:stretch>
        </p:blipFill>
        <p:spPr>
          <a:xfrm>
            <a:off x="5235191" y="840528"/>
            <a:ext cx="1122904" cy="1145044"/>
          </a:xfrm>
          <a:prstGeom prst="rect">
            <a:avLst/>
          </a:prstGeom>
        </p:spPr>
      </p:pic>
      <p:sp>
        <p:nvSpPr>
          <p:cNvPr id="6" name="文本框 5">
            <a:extLst>
              <a:ext uri="{FF2B5EF4-FFF2-40B4-BE49-F238E27FC236}">
                <a16:creationId xmlns:a16="http://schemas.microsoft.com/office/drawing/2014/main" id="{77C74802-8379-4894-AD69-BCFABB29C4F0}"/>
              </a:ext>
            </a:extLst>
          </p:cNvPr>
          <p:cNvSpPr txBox="1"/>
          <p:nvPr/>
        </p:nvSpPr>
        <p:spPr>
          <a:xfrm>
            <a:off x="5235192" y="3754301"/>
            <a:ext cx="289392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1200">
                <a:latin typeface="Times New Roman" panose="02020603050405020304" pitchFamily="18" charset="0"/>
                <a:cs typeface="Times New Roman" panose="02020603050405020304" pitchFamily="18" charset="0"/>
              </a:rPr>
              <a:t>Patient profile 2: </a:t>
            </a:r>
            <a:endParaRPr lang="zh-CN">
              <a:latin typeface="Times New Roman" panose="02020603050405020304" pitchFamily="18" charset="0"/>
              <a:cs typeface="Times New Roman" panose="02020603050405020304" pitchFamily="18" charset="0"/>
            </a:endParaRPr>
          </a:p>
          <a:p>
            <a:r>
              <a:rPr lang="zh-CN" sz="1200">
                <a:solidFill>
                  <a:schemeClr val="accent1"/>
                </a:solidFill>
                <a:latin typeface="Times New Roman"/>
                <a:cs typeface="Times New Roman"/>
              </a:rPr>
              <a:t>Female</a:t>
            </a:r>
            <a:r>
              <a:rPr lang="zh-CN" sz="1200">
                <a:latin typeface="Times New Roman"/>
                <a:cs typeface="Times New Roman"/>
              </a:rPr>
              <a:t> patients at age of </a:t>
            </a:r>
            <a:r>
              <a:rPr lang="zh-CN" sz="1200">
                <a:solidFill>
                  <a:schemeClr val="accent1"/>
                </a:solidFill>
                <a:latin typeface="Times New Roman"/>
                <a:cs typeface="Times New Roman"/>
              </a:rPr>
              <a:t>24</a:t>
            </a:r>
            <a:r>
              <a:rPr lang="zh-CN" sz="1200">
                <a:latin typeface="Times New Roman"/>
                <a:cs typeface="Times New Roman"/>
              </a:rPr>
              <a:t> who have high</a:t>
            </a:r>
            <a:r>
              <a:rPr lang="zh-CN" sz="1200">
                <a:solidFill>
                  <a:schemeClr val="accent1"/>
                </a:solidFill>
                <a:latin typeface="Times New Roman"/>
                <a:cs typeface="Times New Roman"/>
              </a:rPr>
              <a:t> BMI</a:t>
            </a:r>
            <a:r>
              <a:rPr lang="zh-CN" altLang="en-US" sz="1200">
                <a:solidFill>
                  <a:schemeClr val="accent1"/>
                </a:solidFill>
                <a:latin typeface="Times New Roman"/>
                <a:cs typeface="Times New Roman"/>
              </a:rPr>
              <a:t> </a:t>
            </a:r>
            <a:r>
              <a:rPr lang="en-US" altLang="zh-CN" sz="1200">
                <a:latin typeface="Times New Roman"/>
                <a:cs typeface="Times New Roman"/>
              </a:rPr>
              <a:t>and previously</a:t>
            </a:r>
            <a:r>
              <a:rPr lang="zh-CN" altLang="en-US" sz="1200">
                <a:latin typeface="Times New Roman"/>
                <a:cs typeface="Times New Roman"/>
              </a:rPr>
              <a:t> </a:t>
            </a:r>
            <a:r>
              <a:rPr lang="en-US" altLang="zh-CN" sz="1200">
                <a:latin typeface="Times New Roman"/>
                <a:cs typeface="Times New Roman"/>
              </a:rPr>
              <a:t>had</a:t>
            </a:r>
            <a:r>
              <a:rPr lang="zh-CN" altLang="en-US" sz="1200">
                <a:latin typeface="Times New Roman"/>
                <a:cs typeface="Times New Roman"/>
              </a:rPr>
              <a:t> </a:t>
            </a:r>
            <a:r>
              <a:rPr lang="en-US" altLang="zh-CN" sz="1200">
                <a:latin typeface="Times New Roman"/>
                <a:cs typeface="Times New Roman"/>
              </a:rPr>
              <a:t>a</a:t>
            </a:r>
            <a:r>
              <a:rPr lang="zh-CN" altLang="en-US" sz="1200">
                <a:latin typeface="Times New Roman"/>
                <a:cs typeface="Times New Roman"/>
              </a:rPr>
              <a:t> </a:t>
            </a:r>
            <a:r>
              <a:rPr lang="en-US" altLang="zh-CN" sz="1200">
                <a:solidFill>
                  <a:schemeClr val="accent1"/>
                </a:solidFill>
                <a:latin typeface="Times New Roman"/>
                <a:cs typeface="Times New Roman"/>
              </a:rPr>
              <a:t>stroke</a:t>
            </a:r>
            <a:r>
              <a:rPr lang="zh-CN" altLang="en-US" sz="1200">
                <a:solidFill>
                  <a:schemeClr val="accent1"/>
                </a:solidFill>
                <a:latin typeface="Times New Roman"/>
                <a:cs typeface="Times New Roman"/>
              </a:rPr>
              <a:t> </a:t>
            </a:r>
            <a:r>
              <a:rPr lang="en-US" altLang="zh-CN" sz="1200">
                <a:latin typeface="Times New Roman"/>
                <a:cs typeface="Times New Roman"/>
              </a:rPr>
              <a:t>have</a:t>
            </a:r>
            <a:r>
              <a:rPr lang="zh-CN" altLang="en-US" sz="1200">
                <a:latin typeface="Times New Roman"/>
                <a:cs typeface="Times New Roman"/>
              </a:rPr>
              <a:t> </a:t>
            </a:r>
            <a:r>
              <a:rPr lang="en-US" altLang="zh-CN" sz="1200">
                <a:latin typeface="Times New Roman"/>
                <a:cs typeface="Times New Roman"/>
              </a:rPr>
              <a:t>a</a:t>
            </a:r>
            <a:r>
              <a:rPr lang="zh-CN" altLang="en-US" sz="1200">
                <a:latin typeface="Times New Roman"/>
                <a:cs typeface="Times New Roman"/>
              </a:rPr>
              <a:t> </a:t>
            </a:r>
            <a:r>
              <a:rPr lang="en-US" altLang="zh-CN" sz="1200">
                <a:latin typeface="Times New Roman"/>
                <a:cs typeface="Times New Roman"/>
              </a:rPr>
              <a:t>low</a:t>
            </a:r>
            <a:r>
              <a:rPr lang="zh-CN" altLang="en-US" sz="1200">
                <a:latin typeface="Times New Roman"/>
                <a:cs typeface="Times New Roman"/>
              </a:rPr>
              <a:t> </a:t>
            </a:r>
            <a:r>
              <a:rPr lang="en-US" altLang="zh-CN" sz="1200">
                <a:latin typeface="Times New Roman"/>
                <a:cs typeface="Times New Roman"/>
              </a:rPr>
              <a:t>risk of suffering from heart failure.</a:t>
            </a:r>
            <a:endParaRPr lang="zh-CN" altLang="en-US">
              <a:latin typeface="Times New Roman"/>
              <a:cs typeface="Times New Roman"/>
            </a:endParaRPr>
          </a:p>
          <a:p>
            <a:endParaRPr lang="zh-CN" altLang="en-US" sz="120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14" name="组合 13">
            <a:extLst>
              <a:ext uri="{FF2B5EF4-FFF2-40B4-BE49-F238E27FC236}">
                <a16:creationId xmlns:a16="http://schemas.microsoft.com/office/drawing/2014/main" id="{CB4B882F-1ED3-4DF8-B256-44256F94B11E}"/>
              </a:ext>
            </a:extLst>
          </p:cNvPr>
          <p:cNvGrpSpPr/>
          <p:nvPr/>
        </p:nvGrpSpPr>
        <p:grpSpPr>
          <a:xfrm>
            <a:off x="682879" y="1574451"/>
            <a:ext cx="3774411" cy="2888901"/>
            <a:chOff x="1256" y="852226"/>
            <a:chExt cx="3774411" cy="2888901"/>
          </a:xfrm>
        </p:grpSpPr>
        <p:grpSp>
          <p:nvGrpSpPr>
            <p:cNvPr id="17" name="组合 16">
              <a:extLst>
                <a:ext uri="{FF2B5EF4-FFF2-40B4-BE49-F238E27FC236}">
                  <a16:creationId xmlns:a16="http://schemas.microsoft.com/office/drawing/2014/main" id="{1FF35DEB-E81E-480D-B403-B34D86E3E607}"/>
                </a:ext>
              </a:extLst>
            </p:cNvPr>
            <p:cNvGrpSpPr/>
            <p:nvPr/>
          </p:nvGrpSpPr>
          <p:grpSpPr>
            <a:xfrm>
              <a:off x="1326121" y="1351765"/>
              <a:ext cx="676275" cy="581025"/>
              <a:chOff x="1137714" y="1238721"/>
              <a:chExt cx="676275" cy="581025"/>
            </a:xfrm>
          </p:grpSpPr>
          <p:pic>
            <p:nvPicPr>
              <p:cNvPr id="9" name="图片 9" descr="卡通画&#10;&#10;已自动生成说明">
                <a:extLst>
                  <a:ext uri="{FF2B5EF4-FFF2-40B4-BE49-F238E27FC236}">
                    <a16:creationId xmlns:a16="http://schemas.microsoft.com/office/drawing/2014/main" id="{AD33449F-F168-40D3-9A40-961F07C62000}"/>
                  </a:ext>
                </a:extLst>
              </p:cNvPr>
              <p:cNvPicPr>
                <a:picLocks noChangeAspect="1"/>
              </p:cNvPicPr>
              <p:nvPr/>
            </p:nvPicPr>
            <p:blipFill>
              <a:blip r:embed="rId4"/>
              <a:stretch>
                <a:fillRect/>
              </a:stretch>
            </p:blipFill>
            <p:spPr>
              <a:xfrm>
                <a:off x="1137714" y="1238721"/>
                <a:ext cx="676275" cy="581025"/>
              </a:xfrm>
              <a:prstGeom prst="rect">
                <a:avLst/>
              </a:prstGeom>
            </p:spPr>
          </p:pic>
          <p:sp>
            <p:nvSpPr>
              <p:cNvPr id="13" name="文本框 12">
                <a:extLst>
                  <a:ext uri="{FF2B5EF4-FFF2-40B4-BE49-F238E27FC236}">
                    <a16:creationId xmlns:a16="http://schemas.microsoft.com/office/drawing/2014/main" id="{1E76462F-48D8-4302-AC0A-084B1C55C036}"/>
                  </a:ext>
                </a:extLst>
              </p:cNvPr>
              <p:cNvSpPr txBox="1"/>
              <p:nvPr/>
            </p:nvSpPr>
            <p:spPr>
              <a:xfrm>
                <a:off x="1197010" y="1375996"/>
                <a:ext cx="5639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latin typeface="Times New Roman" panose="02020603050405020304" pitchFamily="18" charset="0"/>
                    <a:cs typeface="Times New Roman" panose="02020603050405020304" pitchFamily="18" charset="0"/>
                  </a:rPr>
                  <a:t>Age</a:t>
                </a:r>
              </a:p>
            </p:txBody>
          </p:sp>
        </p:grpSp>
        <p:grpSp>
          <p:nvGrpSpPr>
            <p:cNvPr id="19" name="组合 18">
              <a:extLst>
                <a:ext uri="{FF2B5EF4-FFF2-40B4-BE49-F238E27FC236}">
                  <a16:creationId xmlns:a16="http://schemas.microsoft.com/office/drawing/2014/main" id="{BD9D8901-DF87-4F7D-BD66-7CD05E472F98}"/>
                </a:ext>
              </a:extLst>
            </p:cNvPr>
            <p:cNvGrpSpPr/>
            <p:nvPr/>
          </p:nvGrpSpPr>
          <p:grpSpPr>
            <a:xfrm>
              <a:off x="2004385" y="1571572"/>
              <a:ext cx="522774" cy="493241"/>
              <a:chOff x="2161391" y="1389446"/>
              <a:chExt cx="686060" cy="725373"/>
            </a:xfrm>
          </p:grpSpPr>
          <p:pic>
            <p:nvPicPr>
              <p:cNvPr id="7" name="图片 7" descr="卡通画&#10;&#10;已自动生成说明">
                <a:extLst>
                  <a:ext uri="{FF2B5EF4-FFF2-40B4-BE49-F238E27FC236}">
                    <a16:creationId xmlns:a16="http://schemas.microsoft.com/office/drawing/2014/main" id="{C54CC3C6-9B3A-4E8B-A94C-FCA04D98AEE6}"/>
                  </a:ext>
                </a:extLst>
              </p:cNvPr>
              <p:cNvPicPr>
                <a:picLocks noChangeAspect="1"/>
              </p:cNvPicPr>
              <p:nvPr/>
            </p:nvPicPr>
            <p:blipFill>
              <a:blip r:embed="rId4"/>
              <a:stretch>
                <a:fillRect/>
              </a:stretch>
            </p:blipFill>
            <p:spPr>
              <a:xfrm>
                <a:off x="2161391" y="1389446"/>
                <a:ext cx="676275" cy="581025"/>
              </a:xfrm>
              <a:prstGeom prst="rect">
                <a:avLst/>
              </a:prstGeom>
            </p:spPr>
          </p:pic>
          <p:sp>
            <p:nvSpPr>
              <p:cNvPr id="18" name="文本框 17">
                <a:extLst>
                  <a:ext uri="{FF2B5EF4-FFF2-40B4-BE49-F238E27FC236}">
                    <a16:creationId xmlns:a16="http://schemas.microsoft.com/office/drawing/2014/main" id="{692DC21A-4B3B-48BD-AEEA-AC0204DD59C1}"/>
                  </a:ext>
                </a:extLst>
              </p:cNvPr>
              <p:cNvSpPr txBox="1"/>
              <p:nvPr/>
            </p:nvSpPr>
            <p:spPr>
              <a:xfrm>
                <a:off x="2283488" y="1533001"/>
                <a:ext cx="563963" cy="581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1050"/>
                  <a:t>Sex</a:t>
                </a:r>
              </a:p>
            </p:txBody>
          </p:sp>
        </p:grpSp>
        <p:grpSp>
          <p:nvGrpSpPr>
            <p:cNvPr id="21" name="组合 20">
              <a:extLst>
                <a:ext uri="{FF2B5EF4-FFF2-40B4-BE49-F238E27FC236}">
                  <a16:creationId xmlns:a16="http://schemas.microsoft.com/office/drawing/2014/main" id="{9055D8D7-05DA-4730-A98F-FCC960F408B1}"/>
                </a:ext>
              </a:extLst>
            </p:cNvPr>
            <p:cNvGrpSpPr/>
            <p:nvPr/>
          </p:nvGrpSpPr>
          <p:grpSpPr>
            <a:xfrm>
              <a:off x="524342" y="2387881"/>
              <a:ext cx="1450730" cy="633371"/>
              <a:chOff x="354776" y="3198029"/>
              <a:chExt cx="1450730" cy="633371"/>
            </a:xfrm>
          </p:grpSpPr>
          <p:pic>
            <p:nvPicPr>
              <p:cNvPr id="10" name="图片 10" descr="卡通画&#10;&#10;已自动生成说明">
                <a:extLst>
                  <a:ext uri="{FF2B5EF4-FFF2-40B4-BE49-F238E27FC236}">
                    <a16:creationId xmlns:a16="http://schemas.microsoft.com/office/drawing/2014/main" id="{99457810-C476-469E-BE5C-837E0DBAB87E}"/>
                  </a:ext>
                </a:extLst>
              </p:cNvPr>
              <p:cNvPicPr>
                <a:picLocks noChangeAspect="1"/>
              </p:cNvPicPr>
              <p:nvPr/>
            </p:nvPicPr>
            <p:blipFill>
              <a:blip r:embed="rId4"/>
              <a:stretch>
                <a:fillRect/>
              </a:stretch>
            </p:blipFill>
            <p:spPr>
              <a:xfrm>
                <a:off x="354776" y="3198029"/>
                <a:ext cx="1450730" cy="633371"/>
              </a:xfrm>
              <a:prstGeom prst="rect">
                <a:avLst/>
              </a:prstGeom>
            </p:spPr>
          </p:pic>
          <p:sp>
            <p:nvSpPr>
              <p:cNvPr id="22" name="文本框 12">
                <a:extLst>
                  <a:ext uri="{FF2B5EF4-FFF2-40B4-BE49-F238E27FC236}">
                    <a16:creationId xmlns:a16="http://schemas.microsoft.com/office/drawing/2014/main" id="{17E49634-8D8B-4162-86B9-60FD1294BFB0}"/>
                  </a:ext>
                </a:extLst>
              </p:cNvPr>
              <p:cNvSpPr txBox="1"/>
              <p:nvPr/>
            </p:nvSpPr>
            <p:spPr>
              <a:xfrm>
                <a:off x="566777" y="3283936"/>
                <a:ext cx="11418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altLang="zh-CN" sz="1200">
                    <a:latin typeface="Times New Roman" panose="02020603050405020304" pitchFamily="18" charset="0"/>
                    <a:cs typeface="Times New Roman" panose="02020603050405020304" pitchFamily="18" charset="0"/>
                  </a:rPr>
                  <a:t>Total Cholesterol</a:t>
                </a:r>
                <a:endParaRPr lang="zh-CN" altLang="en-US" sz="1200">
                  <a:latin typeface="Times New Roman" panose="02020603050405020304" pitchFamily="18" charset="0"/>
                  <a:cs typeface="Times New Roman" panose="02020603050405020304" pitchFamily="18" charset="0"/>
                </a:endParaRPr>
              </a:p>
            </p:txBody>
          </p:sp>
        </p:grpSp>
        <p:grpSp>
          <p:nvGrpSpPr>
            <p:cNvPr id="24" name="组合 23">
              <a:extLst>
                <a:ext uri="{FF2B5EF4-FFF2-40B4-BE49-F238E27FC236}">
                  <a16:creationId xmlns:a16="http://schemas.microsoft.com/office/drawing/2014/main" id="{5542A7A5-DAF8-4F0B-B419-2082F5FACC27}"/>
                </a:ext>
              </a:extLst>
            </p:cNvPr>
            <p:cNvGrpSpPr/>
            <p:nvPr/>
          </p:nvGrpSpPr>
          <p:grpSpPr>
            <a:xfrm>
              <a:off x="198400" y="1652066"/>
              <a:ext cx="1144607" cy="581025"/>
              <a:chOff x="801301" y="766555"/>
              <a:chExt cx="1144607" cy="581025"/>
            </a:xfrm>
          </p:grpSpPr>
          <p:pic>
            <p:nvPicPr>
              <p:cNvPr id="8" name="图片 8" descr="卡通画&#10;&#10;已自动生成说明">
                <a:extLst>
                  <a:ext uri="{FF2B5EF4-FFF2-40B4-BE49-F238E27FC236}">
                    <a16:creationId xmlns:a16="http://schemas.microsoft.com/office/drawing/2014/main" id="{CFA073AB-4E09-4AE1-A3CB-064630A006EA}"/>
                  </a:ext>
                </a:extLst>
              </p:cNvPr>
              <p:cNvPicPr>
                <a:picLocks noChangeAspect="1"/>
              </p:cNvPicPr>
              <p:nvPr/>
            </p:nvPicPr>
            <p:blipFill>
              <a:blip r:embed="rId4"/>
              <a:stretch>
                <a:fillRect/>
              </a:stretch>
            </p:blipFill>
            <p:spPr>
              <a:xfrm>
                <a:off x="801301" y="766555"/>
                <a:ext cx="1096107" cy="581025"/>
              </a:xfrm>
              <a:prstGeom prst="rect">
                <a:avLst/>
              </a:prstGeom>
            </p:spPr>
          </p:pic>
          <p:sp>
            <p:nvSpPr>
              <p:cNvPr id="20" name="文本框 19">
                <a:extLst>
                  <a:ext uri="{FF2B5EF4-FFF2-40B4-BE49-F238E27FC236}">
                    <a16:creationId xmlns:a16="http://schemas.microsoft.com/office/drawing/2014/main" id="{4E663195-BA9E-44A7-9EE9-73FDE25E847C}"/>
                  </a:ext>
                </a:extLst>
              </p:cNvPr>
              <p:cNvSpPr txBox="1"/>
              <p:nvPr/>
            </p:nvSpPr>
            <p:spPr>
              <a:xfrm>
                <a:off x="849800" y="911193"/>
                <a:ext cx="10961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200">
                    <a:latin typeface="Times New Roman" panose="02020603050405020304" pitchFamily="18" charset="0"/>
                    <a:cs typeface="Times New Roman" panose="02020603050405020304" pitchFamily="18" charset="0"/>
                  </a:rPr>
                  <a:t>Cigarets/day</a:t>
                </a:r>
                <a:endParaRPr lang="zh-CN" sz="1200">
                  <a:latin typeface="Times New Roman" panose="02020603050405020304" pitchFamily="18" charset="0"/>
                  <a:cs typeface="Times New Roman" panose="02020603050405020304" pitchFamily="18" charset="0"/>
                </a:endParaRPr>
              </a:p>
            </p:txBody>
          </p:sp>
        </p:grpSp>
        <p:grpSp>
          <p:nvGrpSpPr>
            <p:cNvPr id="28" name="组合 27">
              <a:extLst>
                <a:ext uri="{FF2B5EF4-FFF2-40B4-BE49-F238E27FC236}">
                  <a16:creationId xmlns:a16="http://schemas.microsoft.com/office/drawing/2014/main" id="{A700D72E-C28E-42C2-9188-104A775ADFCA}"/>
                </a:ext>
              </a:extLst>
            </p:cNvPr>
            <p:cNvGrpSpPr/>
            <p:nvPr/>
          </p:nvGrpSpPr>
          <p:grpSpPr>
            <a:xfrm>
              <a:off x="2343517" y="1986068"/>
              <a:ext cx="676275" cy="581025"/>
              <a:chOff x="2550764" y="1571574"/>
              <a:chExt cx="676275" cy="581025"/>
            </a:xfrm>
          </p:grpSpPr>
          <p:pic>
            <p:nvPicPr>
              <p:cNvPr id="11" name="图片 11" descr="卡通画&#10;&#10;已自动生成说明">
                <a:extLst>
                  <a:ext uri="{FF2B5EF4-FFF2-40B4-BE49-F238E27FC236}">
                    <a16:creationId xmlns:a16="http://schemas.microsoft.com/office/drawing/2014/main" id="{46ACE13A-A236-48E3-B7CB-196DCF92AB55}"/>
                  </a:ext>
                </a:extLst>
              </p:cNvPr>
              <p:cNvPicPr>
                <a:picLocks noChangeAspect="1"/>
              </p:cNvPicPr>
              <p:nvPr/>
            </p:nvPicPr>
            <p:blipFill>
              <a:blip r:embed="rId4"/>
              <a:stretch>
                <a:fillRect/>
              </a:stretch>
            </p:blipFill>
            <p:spPr>
              <a:xfrm>
                <a:off x="2550764" y="1571574"/>
                <a:ext cx="676275" cy="581025"/>
              </a:xfrm>
              <a:prstGeom prst="rect">
                <a:avLst/>
              </a:prstGeom>
            </p:spPr>
          </p:pic>
          <p:sp>
            <p:nvSpPr>
              <p:cNvPr id="2" name="文本框 12">
                <a:extLst>
                  <a:ext uri="{FF2B5EF4-FFF2-40B4-BE49-F238E27FC236}">
                    <a16:creationId xmlns:a16="http://schemas.microsoft.com/office/drawing/2014/main" id="{83DBA310-A4F8-4247-B10B-75602CCC6635}"/>
                  </a:ext>
                </a:extLst>
              </p:cNvPr>
              <p:cNvSpPr txBox="1"/>
              <p:nvPr/>
            </p:nvSpPr>
            <p:spPr>
              <a:xfrm>
                <a:off x="2607287" y="1821240"/>
                <a:ext cx="5639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altLang="zh-CN"/>
                  <a:t>BMI</a:t>
                </a:r>
                <a:endParaRPr lang="zh-CN" altLang="en-US"/>
              </a:p>
            </p:txBody>
          </p:sp>
        </p:grpSp>
        <p:grpSp>
          <p:nvGrpSpPr>
            <p:cNvPr id="27" name="组合 26">
              <a:extLst>
                <a:ext uri="{FF2B5EF4-FFF2-40B4-BE49-F238E27FC236}">
                  <a16:creationId xmlns:a16="http://schemas.microsoft.com/office/drawing/2014/main" id="{DF56451F-4CDE-4359-A679-7B72B65AF8EC}"/>
                </a:ext>
              </a:extLst>
            </p:cNvPr>
            <p:cNvGrpSpPr/>
            <p:nvPr/>
          </p:nvGrpSpPr>
          <p:grpSpPr>
            <a:xfrm>
              <a:off x="1600619" y="1979787"/>
              <a:ext cx="677006" cy="500411"/>
              <a:chOff x="1606899" y="2080271"/>
              <a:chExt cx="733528" cy="728885"/>
            </a:xfrm>
          </p:grpSpPr>
          <p:pic>
            <p:nvPicPr>
              <p:cNvPr id="5" name="图片 6" descr="卡通画&#10;&#10;已自动生成说明">
                <a:extLst>
                  <a:ext uri="{FF2B5EF4-FFF2-40B4-BE49-F238E27FC236}">
                    <a16:creationId xmlns:a16="http://schemas.microsoft.com/office/drawing/2014/main" id="{2941F7C8-44D7-4BBC-A36E-D37F3DC76F5E}"/>
                  </a:ext>
                </a:extLst>
              </p:cNvPr>
              <p:cNvPicPr>
                <a:picLocks noChangeAspect="1"/>
              </p:cNvPicPr>
              <p:nvPr/>
            </p:nvPicPr>
            <p:blipFill>
              <a:blip r:embed="rId4"/>
              <a:stretch>
                <a:fillRect/>
              </a:stretch>
            </p:blipFill>
            <p:spPr>
              <a:xfrm>
                <a:off x="1608731" y="2080271"/>
                <a:ext cx="676275" cy="581025"/>
              </a:xfrm>
              <a:prstGeom prst="rect">
                <a:avLst/>
              </a:prstGeom>
            </p:spPr>
          </p:pic>
          <p:sp>
            <p:nvSpPr>
              <p:cNvPr id="25" name="文本框 24">
                <a:extLst>
                  <a:ext uri="{FF2B5EF4-FFF2-40B4-BE49-F238E27FC236}">
                    <a16:creationId xmlns:a16="http://schemas.microsoft.com/office/drawing/2014/main" id="{31B28063-6A25-4ED6-AFA4-E1361E9BAED6}"/>
                  </a:ext>
                </a:extLst>
              </p:cNvPr>
              <p:cNvSpPr txBox="1"/>
              <p:nvPr/>
            </p:nvSpPr>
            <p:spPr>
              <a:xfrm>
                <a:off x="1606899" y="2181538"/>
                <a:ext cx="733528" cy="6276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1100">
                    <a:latin typeface="Times New Roman" panose="02020603050405020304" pitchFamily="18" charset="0"/>
                    <a:cs typeface="Times New Roman" panose="02020603050405020304" pitchFamily="18" charset="0"/>
                  </a:rPr>
                  <a:t>Glucose</a:t>
                </a:r>
              </a:p>
            </p:txBody>
          </p:sp>
        </p:grpSp>
        <p:grpSp>
          <p:nvGrpSpPr>
            <p:cNvPr id="29" name="组合 28">
              <a:extLst>
                <a:ext uri="{FF2B5EF4-FFF2-40B4-BE49-F238E27FC236}">
                  <a16:creationId xmlns:a16="http://schemas.microsoft.com/office/drawing/2014/main" id="{1A1E1C2B-1C37-41BE-B50D-6E5DE845B07A}"/>
                </a:ext>
              </a:extLst>
            </p:cNvPr>
            <p:cNvGrpSpPr/>
            <p:nvPr/>
          </p:nvGrpSpPr>
          <p:grpSpPr>
            <a:xfrm>
              <a:off x="1975193" y="2651771"/>
              <a:ext cx="1232969" cy="581025"/>
              <a:chOff x="2213842" y="2896700"/>
              <a:chExt cx="1232969" cy="581025"/>
            </a:xfrm>
          </p:grpSpPr>
          <p:pic>
            <p:nvPicPr>
              <p:cNvPr id="12" name="图片 12" descr="卡通画&#10;&#10;已自动生成说明">
                <a:extLst>
                  <a:ext uri="{FF2B5EF4-FFF2-40B4-BE49-F238E27FC236}">
                    <a16:creationId xmlns:a16="http://schemas.microsoft.com/office/drawing/2014/main" id="{9A211F13-6D53-4463-91C3-3412B3E3511E}"/>
                  </a:ext>
                </a:extLst>
              </p:cNvPr>
              <p:cNvPicPr>
                <a:picLocks noChangeAspect="1"/>
              </p:cNvPicPr>
              <p:nvPr/>
            </p:nvPicPr>
            <p:blipFill>
              <a:blip r:embed="rId4"/>
              <a:stretch>
                <a:fillRect/>
              </a:stretch>
            </p:blipFill>
            <p:spPr>
              <a:xfrm>
                <a:off x="2213842" y="2896700"/>
                <a:ext cx="1220410" cy="581025"/>
              </a:xfrm>
              <a:prstGeom prst="rect">
                <a:avLst/>
              </a:prstGeom>
            </p:spPr>
          </p:pic>
          <p:sp>
            <p:nvSpPr>
              <p:cNvPr id="26" name="文本框 12">
                <a:extLst>
                  <a:ext uri="{FF2B5EF4-FFF2-40B4-BE49-F238E27FC236}">
                    <a16:creationId xmlns:a16="http://schemas.microsoft.com/office/drawing/2014/main" id="{EE74E333-A272-45A9-A0F1-F7563F0969FD}"/>
                  </a:ext>
                </a:extLst>
              </p:cNvPr>
              <p:cNvSpPr txBox="1"/>
              <p:nvPr/>
            </p:nvSpPr>
            <p:spPr>
              <a:xfrm>
                <a:off x="2325362" y="2982585"/>
                <a:ext cx="112144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altLang="zh-CN" sz="1100" b="1">
                    <a:solidFill>
                      <a:schemeClr val="tx2">
                        <a:lumMod val="10000"/>
                      </a:schemeClr>
                    </a:solidFill>
                    <a:latin typeface="Times New Roman"/>
                    <a:cs typeface="Times New Roman"/>
                  </a:rPr>
                  <a:t>Systolic Blood Pressure</a:t>
                </a:r>
                <a:endParaRPr lang="zh-CN" altLang="en-US" sz="1100" b="1">
                  <a:solidFill>
                    <a:schemeClr val="tx2">
                      <a:lumMod val="10000"/>
                    </a:schemeClr>
                  </a:solidFill>
                  <a:latin typeface="Times New Roman"/>
                  <a:cs typeface="Times New Roman"/>
                </a:endParaRPr>
              </a:p>
            </p:txBody>
          </p:sp>
        </p:grpSp>
        <p:sp>
          <p:nvSpPr>
            <p:cNvPr id="30" name="椭圆 29">
              <a:extLst>
                <a:ext uri="{FF2B5EF4-FFF2-40B4-BE49-F238E27FC236}">
                  <a16:creationId xmlns:a16="http://schemas.microsoft.com/office/drawing/2014/main" id="{E4B49DC0-0C4D-440A-A83A-C8FA571F69B4}"/>
                </a:ext>
              </a:extLst>
            </p:cNvPr>
            <p:cNvSpPr/>
            <p:nvPr/>
          </p:nvSpPr>
          <p:spPr>
            <a:xfrm>
              <a:off x="1256" y="852226"/>
              <a:ext cx="3774411" cy="2888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TextBox 31">
            <a:extLst>
              <a:ext uri="{FF2B5EF4-FFF2-40B4-BE49-F238E27FC236}">
                <a16:creationId xmlns:a16="http://schemas.microsoft.com/office/drawing/2014/main" id="{F8864E1E-3C78-4023-95FD-96AAE531EA40}"/>
              </a:ext>
            </a:extLst>
          </p:cNvPr>
          <p:cNvSpPr txBox="1"/>
          <p:nvPr/>
        </p:nvSpPr>
        <p:spPr>
          <a:xfrm>
            <a:off x="1086179" y="1140920"/>
            <a:ext cx="2947320" cy="307777"/>
          </a:xfrm>
          <a:prstGeom prst="rect">
            <a:avLst/>
          </a:prstGeom>
          <a:noFill/>
        </p:spPr>
        <p:txBody>
          <a:bodyPr wrap="square" lIns="91440" tIns="45720" rIns="91440" bIns="45720" rtlCol="0" anchor="t">
            <a:spAutoFit/>
          </a:bodyPr>
          <a:lstStyle/>
          <a:p>
            <a:r>
              <a:rPr lang="en-IN" b="1">
                <a:solidFill>
                  <a:schemeClr val="accent1"/>
                </a:solidFill>
              </a:rPr>
              <a:t>Highest Contributing Factors</a:t>
            </a:r>
          </a:p>
        </p:txBody>
      </p:sp>
    </p:spTree>
    <p:extLst>
      <p:ext uri="{BB962C8B-B14F-4D97-AF65-F5344CB8AC3E}">
        <p14:creationId xmlns:p14="http://schemas.microsoft.com/office/powerpoint/2010/main" val="62744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50"/>
          <p:cNvPicPr preferRelativeResize="0"/>
          <p:nvPr/>
        </p:nvPicPr>
        <p:blipFill rotWithShape="1">
          <a:blip r:embed="rId3">
            <a:alphaModFix/>
          </a:blip>
          <a:srcRect l="26475" r="16599"/>
          <a:stretch/>
        </p:blipFill>
        <p:spPr>
          <a:xfrm>
            <a:off x="-265886" y="-78"/>
            <a:ext cx="4629150" cy="5143499"/>
          </a:xfrm>
          <a:prstGeom prst="rect">
            <a:avLst/>
          </a:prstGeom>
          <a:noFill/>
          <a:ln>
            <a:noFill/>
          </a:ln>
        </p:spPr>
      </p:pic>
      <p:sp>
        <p:nvSpPr>
          <p:cNvPr id="940" name="Google Shape;940;p50"/>
          <p:cNvSpPr/>
          <p:nvPr/>
        </p:nvSpPr>
        <p:spPr>
          <a:xfrm rot="5400000">
            <a:off x="1207166" y="2088036"/>
            <a:ext cx="6006655" cy="1830583"/>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title"/>
          </p:nvPr>
        </p:nvSpPr>
        <p:spPr>
          <a:xfrm>
            <a:off x="4933507" y="1758750"/>
            <a:ext cx="4062268" cy="806043"/>
          </a:xfrm>
          <a:prstGeom prst="rect">
            <a:avLst/>
          </a:prstGeom>
        </p:spPr>
        <p:txBody>
          <a:bodyPr spcFirstLastPara="1" wrap="square" lIns="91425" tIns="91425" rIns="91425" bIns="91425" anchor="t" anchorCtr="0">
            <a:noAutofit/>
          </a:bodyPr>
          <a:lstStyle/>
          <a:p>
            <a:r>
              <a:rPr lang="en" sz="4000">
                <a:solidFill>
                  <a:schemeClr val="accent2"/>
                </a:solidFill>
                <a:latin typeface="Times New Roman" panose="02020603050405020304" pitchFamily="18" charset="0"/>
                <a:cs typeface="Times New Roman" panose="02020603050405020304" pitchFamily="18" charset="0"/>
              </a:rPr>
              <a:t>Conclusions</a:t>
            </a:r>
            <a:br>
              <a:rPr lang="en" sz="4000">
                <a:latin typeface="Times New Roman" panose="02020603050405020304" pitchFamily="18" charset="0"/>
                <a:cs typeface="Times New Roman" panose="02020603050405020304" pitchFamily="18" charset="0"/>
              </a:rPr>
            </a:br>
            <a:r>
              <a:rPr lang="en" sz="4000">
                <a:solidFill>
                  <a:schemeClr val="accent2"/>
                </a:solidFill>
                <a:latin typeface="Times New Roman" panose="02020603050405020304" pitchFamily="18" charset="0"/>
                <a:cs typeface="Times New Roman" panose="02020603050405020304" pitchFamily="18" charset="0"/>
              </a:rPr>
              <a:t>and Improvements</a:t>
            </a:r>
            <a:endParaRPr lang="en" sz="4000" b="0">
              <a:solidFill>
                <a:schemeClr val="accent2"/>
              </a:solidFill>
              <a:latin typeface="Times New Roman" panose="02020603050405020304" pitchFamily="18" charset="0"/>
              <a:cs typeface="Times New Roman" panose="02020603050405020304" pitchFamily="18" charset="0"/>
            </a:endParaRPr>
          </a:p>
        </p:txBody>
      </p:sp>
      <p:sp>
        <p:nvSpPr>
          <p:cNvPr id="943" name="Google Shape;943;p50"/>
          <p:cNvSpPr/>
          <p:nvPr/>
        </p:nvSpPr>
        <p:spPr>
          <a:xfrm rot="9038356">
            <a:off x="-1111304" y="-726653"/>
            <a:ext cx="2222619" cy="16539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029;p85">
            <a:extLst>
              <a:ext uri="{FF2B5EF4-FFF2-40B4-BE49-F238E27FC236}">
                <a16:creationId xmlns:a16="http://schemas.microsoft.com/office/drawing/2014/main" id="{1A309E14-632F-41A8-9C3F-4C84856FB840}"/>
              </a:ext>
            </a:extLst>
          </p:cNvPr>
          <p:cNvSpPr/>
          <p:nvPr/>
        </p:nvSpPr>
        <p:spPr>
          <a:xfrm>
            <a:off x="514929" y="2346447"/>
            <a:ext cx="881141" cy="756354"/>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bg1">
              <a:lumMod val="95000"/>
            </a:schemeClr>
          </a:solidFill>
          <a:ln>
            <a:noFill/>
          </a:ln>
          <a:effectLst>
            <a:outerShdw blurRad="50800" dist="50800" dir="5400000" algn="ctr"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98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50"/>
          <p:cNvPicPr preferRelativeResize="0"/>
          <p:nvPr/>
        </p:nvPicPr>
        <p:blipFill rotWithShape="1">
          <a:blip r:embed="rId3">
            <a:alphaModFix/>
          </a:blip>
          <a:srcRect l="26475" r="16599"/>
          <a:stretch/>
        </p:blipFill>
        <p:spPr>
          <a:xfrm>
            <a:off x="-260545" y="1"/>
            <a:ext cx="4629150" cy="5143499"/>
          </a:xfrm>
          <a:prstGeom prst="rect">
            <a:avLst/>
          </a:prstGeom>
          <a:noFill/>
          <a:ln>
            <a:noFill/>
          </a:ln>
        </p:spPr>
      </p:pic>
      <p:sp>
        <p:nvSpPr>
          <p:cNvPr id="940" name="Google Shape;940;p50"/>
          <p:cNvSpPr/>
          <p:nvPr/>
        </p:nvSpPr>
        <p:spPr>
          <a:xfrm rot="5400000">
            <a:off x="1601289" y="1779864"/>
            <a:ext cx="5271565" cy="1711840"/>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title"/>
          </p:nvPr>
        </p:nvSpPr>
        <p:spPr>
          <a:xfrm>
            <a:off x="5397096" y="1891679"/>
            <a:ext cx="3746904" cy="966276"/>
          </a:xfrm>
          <a:prstGeom prst="rect">
            <a:avLst/>
          </a:prstGeom>
        </p:spPr>
        <p:txBody>
          <a:bodyPr spcFirstLastPara="1" wrap="square" lIns="91425" tIns="91425" rIns="91425" bIns="91425" anchor="t" anchorCtr="0">
            <a:noAutofit/>
          </a:bodyPr>
          <a:lstStyle/>
          <a:p>
            <a:r>
              <a:rPr lang="en" sz="4000">
                <a:solidFill>
                  <a:schemeClr val="accent2"/>
                </a:solidFill>
                <a:latin typeface="Times New Roman" panose="02020603050405020304" pitchFamily="18" charset="0"/>
                <a:cs typeface="Times New Roman" panose="02020603050405020304" pitchFamily="18" charset="0"/>
              </a:rPr>
              <a:t>Overview of the Case</a:t>
            </a:r>
            <a:endParaRPr lang="en-US" sz="1800" b="0">
              <a:solidFill>
                <a:schemeClr val="accent1"/>
              </a:solidFill>
              <a:latin typeface="Times New Roman" panose="02020603050405020304" pitchFamily="18" charset="0"/>
              <a:cs typeface="Times New Roman" panose="02020603050405020304" pitchFamily="18" charset="0"/>
            </a:endParaRPr>
          </a:p>
        </p:txBody>
      </p:sp>
      <p:sp>
        <p:nvSpPr>
          <p:cNvPr id="943" name="Google Shape;943;p50"/>
          <p:cNvSpPr/>
          <p:nvPr/>
        </p:nvSpPr>
        <p:spPr>
          <a:xfrm rot="9038356">
            <a:off x="-1111304" y="-726653"/>
            <a:ext cx="2222619" cy="16539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680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55"/>
          <p:cNvSpPr txBox="1">
            <a:spLocks noGrp="1"/>
          </p:cNvSpPr>
          <p:nvPr>
            <p:ph type="title"/>
          </p:nvPr>
        </p:nvSpPr>
        <p:spPr>
          <a:xfrm>
            <a:off x="1317906" y="358612"/>
            <a:ext cx="5157322" cy="74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2"/>
                </a:solidFill>
                <a:latin typeface="Times New Roman" panose="02020603050405020304" pitchFamily="18" charset="0"/>
                <a:cs typeface="Times New Roman" panose="02020603050405020304" pitchFamily="18" charset="0"/>
              </a:rPr>
              <a:t>Scope of Improvement</a:t>
            </a:r>
          </a:p>
        </p:txBody>
      </p:sp>
      <p:grpSp>
        <p:nvGrpSpPr>
          <p:cNvPr id="1618" name="Google Shape;951;p51">
            <a:extLst>
              <a:ext uri="{FF2B5EF4-FFF2-40B4-BE49-F238E27FC236}">
                <a16:creationId xmlns:a16="http://schemas.microsoft.com/office/drawing/2014/main" id="{3D3C3334-467E-4DCF-ACC5-21E019EABF1F}"/>
              </a:ext>
            </a:extLst>
          </p:cNvPr>
          <p:cNvGrpSpPr/>
          <p:nvPr/>
        </p:nvGrpSpPr>
        <p:grpSpPr>
          <a:xfrm>
            <a:off x="1367153" y="1208270"/>
            <a:ext cx="2771434" cy="3857493"/>
            <a:chOff x="1009965" y="751070"/>
            <a:chExt cx="2771434" cy="3857493"/>
          </a:xfrm>
        </p:grpSpPr>
        <p:grpSp>
          <p:nvGrpSpPr>
            <p:cNvPr id="276" name="Google Shape;953;p51">
              <a:extLst>
                <a:ext uri="{FF2B5EF4-FFF2-40B4-BE49-F238E27FC236}">
                  <a16:creationId xmlns:a16="http://schemas.microsoft.com/office/drawing/2014/main" id="{FB3AC765-576A-47C3-9272-9ADBE7294306}"/>
                </a:ext>
              </a:extLst>
            </p:cNvPr>
            <p:cNvGrpSpPr/>
            <p:nvPr/>
          </p:nvGrpSpPr>
          <p:grpSpPr>
            <a:xfrm>
              <a:off x="1009965" y="751070"/>
              <a:ext cx="2164285" cy="3250971"/>
              <a:chOff x="5592800" y="751085"/>
              <a:chExt cx="2354019" cy="3535970"/>
            </a:xfrm>
          </p:grpSpPr>
          <p:sp>
            <p:nvSpPr>
              <p:cNvPr id="377" name="Google Shape;954;p51">
                <a:extLst>
                  <a:ext uri="{FF2B5EF4-FFF2-40B4-BE49-F238E27FC236}">
                    <a16:creationId xmlns:a16="http://schemas.microsoft.com/office/drawing/2014/main" id="{5508E7CC-2784-4777-AE13-2FEE40EDDDE1}"/>
                  </a:ext>
                </a:extLst>
              </p:cNvPr>
              <p:cNvSpPr/>
              <p:nvPr/>
            </p:nvSpPr>
            <p:spPr>
              <a:xfrm>
                <a:off x="5592800" y="751085"/>
                <a:ext cx="2354019" cy="3535970"/>
              </a:xfrm>
              <a:custGeom>
                <a:avLst/>
                <a:gdLst/>
                <a:ahLst/>
                <a:cxnLst/>
                <a:rect l="l" t="t" r="r" b="b"/>
                <a:pathLst>
                  <a:path w="78618" h="118092" extrusionOk="0">
                    <a:moveTo>
                      <a:pt x="14933" y="0"/>
                    </a:moveTo>
                    <a:cubicBezTo>
                      <a:pt x="14933" y="8373"/>
                      <a:pt x="8291" y="15163"/>
                      <a:pt x="0" y="15460"/>
                    </a:cubicBezTo>
                    <a:lnTo>
                      <a:pt x="0" y="72108"/>
                    </a:lnTo>
                    <a:cubicBezTo>
                      <a:pt x="0" y="95347"/>
                      <a:pt x="17042" y="114613"/>
                      <a:pt x="39310" y="118091"/>
                    </a:cubicBezTo>
                    <a:cubicBezTo>
                      <a:pt x="61575" y="114613"/>
                      <a:pt x="78617" y="95347"/>
                      <a:pt x="78617" y="72108"/>
                    </a:cubicBezTo>
                    <a:lnTo>
                      <a:pt x="78617" y="15493"/>
                    </a:lnTo>
                    <a:cubicBezTo>
                      <a:pt x="70064" y="15493"/>
                      <a:pt x="63125" y="8555"/>
                      <a:pt x="6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955;p51">
                <a:extLst>
                  <a:ext uri="{FF2B5EF4-FFF2-40B4-BE49-F238E27FC236}">
                    <a16:creationId xmlns:a16="http://schemas.microsoft.com/office/drawing/2014/main" id="{7641DAF2-052F-4E8A-9FD7-3EF0FBDE4FB2}"/>
                  </a:ext>
                </a:extLst>
              </p:cNvPr>
              <p:cNvSpPr/>
              <p:nvPr/>
            </p:nvSpPr>
            <p:spPr>
              <a:xfrm>
                <a:off x="5786253" y="946005"/>
                <a:ext cx="1967102" cy="3146088"/>
              </a:xfrm>
              <a:custGeom>
                <a:avLst/>
                <a:gdLst/>
                <a:ahLst/>
                <a:cxnLst/>
                <a:rect l="l" t="t" r="r" b="b"/>
                <a:pathLst>
                  <a:path w="65696" h="105071" extrusionOk="0">
                    <a:moveTo>
                      <a:pt x="13976" y="1"/>
                    </a:moveTo>
                    <a:cubicBezTo>
                      <a:pt x="11917" y="6741"/>
                      <a:pt x="6709" y="12098"/>
                      <a:pt x="0" y="14340"/>
                    </a:cubicBezTo>
                    <a:lnTo>
                      <a:pt x="0" y="65647"/>
                    </a:lnTo>
                    <a:cubicBezTo>
                      <a:pt x="0" y="85194"/>
                      <a:pt x="13746" y="101609"/>
                      <a:pt x="32849" y="105071"/>
                    </a:cubicBezTo>
                    <a:cubicBezTo>
                      <a:pt x="51950" y="101609"/>
                      <a:pt x="65696" y="85194"/>
                      <a:pt x="65696" y="65647"/>
                    </a:cubicBezTo>
                    <a:lnTo>
                      <a:pt x="65696" y="14521"/>
                    </a:lnTo>
                    <a:cubicBezTo>
                      <a:pt x="58773" y="12378"/>
                      <a:pt x="53319" y="6906"/>
                      <a:pt x="5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56;p51">
                <a:extLst>
                  <a:ext uri="{FF2B5EF4-FFF2-40B4-BE49-F238E27FC236}">
                    <a16:creationId xmlns:a16="http://schemas.microsoft.com/office/drawing/2014/main" id="{B671C461-D066-4A53-A754-38AC4FE3326F}"/>
                  </a:ext>
                </a:extLst>
              </p:cNvPr>
              <p:cNvSpPr/>
              <p:nvPr/>
            </p:nvSpPr>
            <p:spPr>
              <a:xfrm>
                <a:off x="6189926" y="1939378"/>
                <a:ext cx="1159254" cy="1159284"/>
              </a:xfrm>
              <a:custGeom>
                <a:avLst/>
                <a:gdLst/>
                <a:ahLst/>
                <a:cxnLst/>
                <a:rect l="l" t="t" r="r" b="b"/>
                <a:pathLst>
                  <a:path w="38716" h="38717" extrusionOk="0">
                    <a:moveTo>
                      <a:pt x="12493" y="1"/>
                    </a:moveTo>
                    <a:lnTo>
                      <a:pt x="12493" y="12494"/>
                    </a:lnTo>
                    <a:lnTo>
                      <a:pt x="0" y="12494"/>
                    </a:lnTo>
                    <a:lnTo>
                      <a:pt x="0" y="26224"/>
                    </a:lnTo>
                    <a:lnTo>
                      <a:pt x="12493" y="26224"/>
                    </a:lnTo>
                    <a:lnTo>
                      <a:pt x="12493" y="38717"/>
                    </a:lnTo>
                    <a:lnTo>
                      <a:pt x="26223" y="38717"/>
                    </a:lnTo>
                    <a:lnTo>
                      <a:pt x="26223" y="26224"/>
                    </a:lnTo>
                    <a:lnTo>
                      <a:pt x="38716" y="26224"/>
                    </a:lnTo>
                    <a:lnTo>
                      <a:pt x="38716" y="12494"/>
                    </a:lnTo>
                    <a:lnTo>
                      <a:pt x="26223" y="12494"/>
                    </a:lnTo>
                    <a:lnTo>
                      <a:pt x="262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957;p51">
              <a:extLst>
                <a:ext uri="{FF2B5EF4-FFF2-40B4-BE49-F238E27FC236}">
                  <a16:creationId xmlns:a16="http://schemas.microsoft.com/office/drawing/2014/main" id="{039DC5AA-5D90-496F-BBD7-AA367541A046}"/>
                </a:ext>
              </a:extLst>
            </p:cNvPr>
            <p:cNvSpPr/>
            <p:nvPr/>
          </p:nvSpPr>
          <p:spPr>
            <a:xfrm>
              <a:off x="2883950" y="2206627"/>
              <a:ext cx="266544" cy="860451"/>
            </a:xfrm>
            <a:custGeom>
              <a:avLst/>
              <a:gdLst/>
              <a:ahLst/>
              <a:cxnLst/>
              <a:rect l="l" t="t" r="r" b="b"/>
              <a:pathLst>
                <a:path w="5785" h="18675" extrusionOk="0">
                  <a:moveTo>
                    <a:pt x="3478" y="0"/>
                  </a:moveTo>
                  <a:cubicBezTo>
                    <a:pt x="2804" y="0"/>
                    <a:pt x="2631" y="1130"/>
                    <a:pt x="2631" y="1130"/>
                  </a:cubicBezTo>
                  <a:cubicBezTo>
                    <a:pt x="2631" y="1130"/>
                    <a:pt x="127" y="9038"/>
                    <a:pt x="0" y="18497"/>
                  </a:cubicBezTo>
                  <a:cubicBezTo>
                    <a:pt x="0" y="18497"/>
                    <a:pt x="399" y="18674"/>
                    <a:pt x="955" y="18674"/>
                  </a:cubicBezTo>
                  <a:cubicBezTo>
                    <a:pt x="1242" y="18674"/>
                    <a:pt x="1570" y="18627"/>
                    <a:pt x="1907" y="18485"/>
                  </a:cubicBezTo>
                  <a:cubicBezTo>
                    <a:pt x="1907" y="18485"/>
                    <a:pt x="3000" y="9814"/>
                    <a:pt x="5264" y="5059"/>
                  </a:cubicBezTo>
                  <a:cubicBezTo>
                    <a:pt x="5784" y="4042"/>
                    <a:pt x="5683" y="2681"/>
                    <a:pt x="5428" y="1906"/>
                  </a:cubicBezTo>
                  <a:cubicBezTo>
                    <a:pt x="4525" y="448"/>
                    <a:pt x="3902" y="0"/>
                    <a:pt x="3478"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958;p51">
              <a:extLst>
                <a:ext uri="{FF2B5EF4-FFF2-40B4-BE49-F238E27FC236}">
                  <a16:creationId xmlns:a16="http://schemas.microsoft.com/office/drawing/2014/main" id="{C846729F-5A49-4C33-BAD9-5985A0C8CF93}"/>
                </a:ext>
              </a:extLst>
            </p:cNvPr>
            <p:cNvSpPr/>
            <p:nvPr/>
          </p:nvSpPr>
          <p:spPr>
            <a:xfrm>
              <a:off x="2883305" y="3135637"/>
              <a:ext cx="97218" cy="89201"/>
            </a:xfrm>
            <a:custGeom>
              <a:avLst/>
              <a:gdLst/>
              <a:ahLst/>
              <a:cxnLst/>
              <a:rect l="l" t="t" r="r" b="b"/>
              <a:pathLst>
                <a:path w="2110" h="1936" extrusionOk="0">
                  <a:moveTo>
                    <a:pt x="624" y="0"/>
                  </a:moveTo>
                  <a:lnTo>
                    <a:pt x="1" y="331"/>
                  </a:lnTo>
                  <a:cubicBezTo>
                    <a:pt x="1" y="331"/>
                    <a:pt x="573" y="1411"/>
                    <a:pt x="662" y="1500"/>
                  </a:cubicBezTo>
                  <a:cubicBezTo>
                    <a:pt x="764" y="1602"/>
                    <a:pt x="904" y="1665"/>
                    <a:pt x="1399" y="1856"/>
                  </a:cubicBezTo>
                  <a:cubicBezTo>
                    <a:pt x="1546" y="1912"/>
                    <a:pt x="1669" y="1935"/>
                    <a:pt x="1768" y="1935"/>
                  </a:cubicBezTo>
                  <a:cubicBezTo>
                    <a:pt x="2006" y="1935"/>
                    <a:pt x="2110" y="1804"/>
                    <a:pt x="2074" y="1678"/>
                  </a:cubicBezTo>
                  <a:cubicBezTo>
                    <a:pt x="2010" y="1513"/>
                    <a:pt x="1336" y="1233"/>
                    <a:pt x="1235" y="1131"/>
                  </a:cubicBezTo>
                  <a:cubicBezTo>
                    <a:pt x="1145" y="1029"/>
                    <a:pt x="624" y="0"/>
                    <a:pt x="624" y="0"/>
                  </a:cubicBezTo>
                  <a:close/>
                </a:path>
              </a:pathLst>
            </a:custGeom>
            <a:solidFill>
              <a:srgbClr val="B97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959;p51">
              <a:extLst>
                <a:ext uri="{FF2B5EF4-FFF2-40B4-BE49-F238E27FC236}">
                  <a16:creationId xmlns:a16="http://schemas.microsoft.com/office/drawing/2014/main" id="{93F11163-584B-4938-9AE3-D2074AC258A7}"/>
                </a:ext>
              </a:extLst>
            </p:cNvPr>
            <p:cNvSpPr/>
            <p:nvPr/>
          </p:nvSpPr>
          <p:spPr>
            <a:xfrm>
              <a:off x="2868100" y="3147340"/>
              <a:ext cx="101319" cy="111041"/>
            </a:xfrm>
            <a:custGeom>
              <a:avLst/>
              <a:gdLst/>
              <a:ahLst/>
              <a:cxnLst/>
              <a:rect l="l" t="t" r="r" b="b"/>
              <a:pathLst>
                <a:path w="2199" h="2410" extrusionOk="0">
                  <a:moveTo>
                    <a:pt x="776" y="0"/>
                  </a:moveTo>
                  <a:lnTo>
                    <a:pt x="0" y="306"/>
                  </a:lnTo>
                  <a:cubicBezTo>
                    <a:pt x="0" y="306"/>
                    <a:pt x="483" y="1628"/>
                    <a:pt x="573" y="1755"/>
                  </a:cubicBezTo>
                  <a:cubicBezTo>
                    <a:pt x="661" y="1882"/>
                    <a:pt x="814" y="1971"/>
                    <a:pt x="1373" y="2263"/>
                  </a:cubicBezTo>
                  <a:cubicBezTo>
                    <a:pt x="1570" y="2368"/>
                    <a:pt x="1734" y="2409"/>
                    <a:pt x="1861" y="2409"/>
                  </a:cubicBezTo>
                  <a:cubicBezTo>
                    <a:pt x="2088" y="2409"/>
                    <a:pt x="2199" y="2279"/>
                    <a:pt x="2175" y="2149"/>
                  </a:cubicBezTo>
                  <a:cubicBezTo>
                    <a:pt x="2136" y="1945"/>
                    <a:pt x="1399" y="1526"/>
                    <a:pt x="1297" y="1399"/>
                  </a:cubicBezTo>
                  <a:cubicBezTo>
                    <a:pt x="1209" y="1272"/>
                    <a:pt x="776" y="0"/>
                    <a:pt x="776" y="0"/>
                  </a:cubicBezTo>
                  <a:close/>
                </a:path>
              </a:pathLst>
            </a:custGeom>
            <a:solidFill>
              <a:srgbClr val="C8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960;p51">
              <a:extLst>
                <a:ext uri="{FF2B5EF4-FFF2-40B4-BE49-F238E27FC236}">
                  <a16:creationId xmlns:a16="http://schemas.microsoft.com/office/drawing/2014/main" id="{59F34263-C94C-437F-A7B3-5E9E909D6D9F}"/>
                </a:ext>
              </a:extLst>
            </p:cNvPr>
            <p:cNvSpPr/>
            <p:nvPr/>
          </p:nvSpPr>
          <p:spPr>
            <a:xfrm>
              <a:off x="2851698" y="3047127"/>
              <a:ext cx="150389" cy="236687"/>
            </a:xfrm>
            <a:custGeom>
              <a:avLst/>
              <a:gdLst/>
              <a:ahLst/>
              <a:cxnLst/>
              <a:rect l="l" t="t" r="r" b="b"/>
              <a:pathLst>
                <a:path w="3264" h="5137" extrusionOk="0">
                  <a:moveTo>
                    <a:pt x="980" y="1"/>
                  </a:moveTo>
                  <a:lnTo>
                    <a:pt x="700" y="218"/>
                  </a:lnTo>
                  <a:cubicBezTo>
                    <a:pt x="700" y="218"/>
                    <a:pt x="166" y="1679"/>
                    <a:pt x="90" y="2125"/>
                  </a:cubicBezTo>
                  <a:cubicBezTo>
                    <a:pt x="0" y="2569"/>
                    <a:pt x="839" y="4286"/>
                    <a:pt x="954" y="4794"/>
                  </a:cubicBezTo>
                  <a:cubicBezTo>
                    <a:pt x="1030" y="5022"/>
                    <a:pt x="1159" y="5137"/>
                    <a:pt x="1275" y="5137"/>
                  </a:cubicBezTo>
                  <a:cubicBezTo>
                    <a:pt x="1432" y="5137"/>
                    <a:pt x="1564" y="4930"/>
                    <a:pt x="1514" y="4515"/>
                  </a:cubicBezTo>
                  <a:cubicBezTo>
                    <a:pt x="1424" y="3739"/>
                    <a:pt x="1094" y="2455"/>
                    <a:pt x="1094" y="2353"/>
                  </a:cubicBezTo>
                  <a:cubicBezTo>
                    <a:pt x="1081" y="2239"/>
                    <a:pt x="1729" y="1641"/>
                    <a:pt x="1806" y="1603"/>
                  </a:cubicBezTo>
                  <a:cubicBezTo>
                    <a:pt x="1809" y="1602"/>
                    <a:pt x="1812" y="1601"/>
                    <a:pt x="1815" y="1601"/>
                  </a:cubicBezTo>
                  <a:cubicBezTo>
                    <a:pt x="1920" y="1601"/>
                    <a:pt x="2290" y="2140"/>
                    <a:pt x="2314" y="2239"/>
                  </a:cubicBezTo>
                  <a:cubicBezTo>
                    <a:pt x="2340" y="2353"/>
                    <a:pt x="2060" y="3065"/>
                    <a:pt x="2531" y="3434"/>
                  </a:cubicBezTo>
                  <a:cubicBezTo>
                    <a:pt x="2580" y="3470"/>
                    <a:pt x="2627" y="3486"/>
                    <a:pt x="2671" y="3486"/>
                  </a:cubicBezTo>
                  <a:cubicBezTo>
                    <a:pt x="3063" y="3486"/>
                    <a:pt x="3263" y="2209"/>
                    <a:pt x="3217" y="1947"/>
                  </a:cubicBezTo>
                  <a:cubicBezTo>
                    <a:pt x="3153" y="1641"/>
                    <a:pt x="3065" y="611"/>
                    <a:pt x="2455" y="40"/>
                  </a:cubicBezTo>
                  <a:lnTo>
                    <a:pt x="980" y="1"/>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961;p51">
              <a:extLst>
                <a:ext uri="{FF2B5EF4-FFF2-40B4-BE49-F238E27FC236}">
                  <a16:creationId xmlns:a16="http://schemas.microsoft.com/office/drawing/2014/main" id="{509EB4E5-5A4C-4053-AA60-AE642F667B4C}"/>
                </a:ext>
              </a:extLst>
            </p:cNvPr>
            <p:cNvSpPr/>
            <p:nvPr/>
          </p:nvSpPr>
          <p:spPr>
            <a:xfrm>
              <a:off x="2908554" y="2080612"/>
              <a:ext cx="206785" cy="445868"/>
            </a:xfrm>
            <a:custGeom>
              <a:avLst/>
              <a:gdLst/>
              <a:ahLst/>
              <a:cxnLst/>
              <a:rect l="l" t="t" r="r" b="b"/>
              <a:pathLst>
                <a:path w="4488" h="9677" extrusionOk="0">
                  <a:moveTo>
                    <a:pt x="4030" y="0"/>
                  </a:moveTo>
                  <a:cubicBezTo>
                    <a:pt x="4030" y="0"/>
                    <a:pt x="3165" y="534"/>
                    <a:pt x="2987" y="840"/>
                  </a:cubicBezTo>
                  <a:cubicBezTo>
                    <a:pt x="1945" y="2150"/>
                    <a:pt x="0" y="8354"/>
                    <a:pt x="0" y="8354"/>
                  </a:cubicBezTo>
                  <a:lnTo>
                    <a:pt x="3331" y="9676"/>
                  </a:lnTo>
                  <a:lnTo>
                    <a:pt x="4487" y="4832"/>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962;p51">
              <a:extLst>
                <a:ext uri="{FF2B5EF4-FFF2-40B4-BE49-F238E27FC236}">
                  <a16:creationId xmlns:a16="http://schemas.microsoft.com/office/drawing/2014/main" id="{7CE0C89D-FBCD-4D08-BEBC-20F08BD9104E}"/>
                </a:ext>
              </a:extLst>
            </p:cNvPr>
            <p:cNvSpPr/>
            <p:nvPr/>
          </p:nvSpPr>
          <p:spPr>
            <a:xfrm>
              <a:off x="2967115" y="2488929"/>
              <a:ext cx="19950" cy="7648"/>
            </a:xfrm>
            <a:custGeom>
              <a:avLst/>
              <a:gdLst/>
              <a:ahLst/>
              <a:cxnLst/>
              <a:rect l="l" t="t" r="r" b="b"/>
              <a:pathLst>
                <a:path w="433" h="166" extrusionOk="0">
                  <a:moveTo>
                    <a:pt x="0" y="0"/>
                  </a:moveTo>
                  <a:lnTo>
                    <a:pt x="0" y="0"/>
                  </a:lnTo>
                  <a:lnTo>
                    <a:pt x="433" y="165"/>
                  </a:lnTo>
                  <a:lnTo>
                    <a:pt x="433" y="165"/>
                  </a:lnTo>
                  <a:close/>
                </a:path>
              </a:pathLst>
            </a:custGeom>
            <a:solidFill>
              <a:srgbClr val="C68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963;p51">
              <a:extLst>
                <a:ext uri="{FF2B5EF4-FFF2-40B4-BE49-F238E27FC236}">
                  <a16:creationId xmlns:a16="http://schemas.microsoft.com/office/drawing/2014/main" id="{B191EBE2-1669-45BA-A850-528882128582}"/>
                </a:ext>
              </a:extLst>
            </p:cNvPr>
            <p:cNvSpPr/>
            <p:nvPr/>
          </p:nvSpPr>
          <p:spPr>
            <a:xfrm>
              <a:off x="2943663" y="2138021"/>
              <a:ext cx="118966" cy="358556"/>
            </a:xfrm>
            <a:custGeom>
              <a:avLst/>
              <a:gdLst/>
              <a:ahLst/>
              <a:cxnLst/>
              <a:rect l="l" t="t" r="r" b="b"/>
              <a:pathLst>
                <a:path w="2582" h="7782" extrusionOk="0">
                  <a:moveTo>
                    <a:pt x="2581" y="0"/>
                  </a:moveTo>
                  <a:lnTo>
                    <a:pt x="2581" y="0"/>
                  </a:lnTo>
                  <a:cubicBezTo>
                    <a:pt x="2581" y="1"/>
                    <a:pt x="814" y="2569"/>
                    <a:pt x="216" y="4908"/>
                  </a:cubicBezTo>
                  <a:cubicBezTo>
                    <a:pt x="1" y="5709"/>
                    <a:pt x="496" y="7603"/>
                    <a:pt x="509" y="7616"/>
                  </a:cubicBezTo>
                  <a:lnTo>
                    <a:pt x="942" y="7781"/>
                  </a:lnTo>
                  <a:cubicBezTo>
                    <a:pt x="942" y="7781"/>
                    <a:pt x="471" y="5849"/>
                    <a:pt x="687" y="4565"/>
                  </a:cubicBezTo>
                  <a:cubicBezTo>
                    <a:pt x="687" y="3814"/>
                    <a:pt x="1691" y="1743"/>
                    <a:pt x="2442" y="293"/>
                  </a:cubicBezTo>
                  <a:cubicBezTo>
                    <a:pt x="2530" y="115"/>
                    <a:pt x="2581" y="1"/>
                    <a:pt x="2581" y="0"/>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964;p51">
              <a:extLst>
                <a:ext uri="{FF2B5EF4-FFF2-40B4-BE49-F238E27FC236}">
                  <a16:creationId xmlns:a16="http://schemas.microsoft.com/office/drawing/2014/main" id="{3543096B-1AC2-4555-B42F-DEC40221FA7E}"/>
                </a:ext>
              </a:extLst>
            </p:cNvPr>
            <p:cNvSpPr/>
            <p:nvPr/>
          </p:nvSpPr>
          <p:spPr>
            <a:xfrm>
              <a:off x="2977068" y="2010302"/>
              <a:ext cx="579946" cy="981812"/>
            </a:xfrm>
            <a:custGeom>
              <a:avLst/>
              <a:gdLst/>
              <a:ahLst/>
              <a:cxnLst/>
              <a:rect l="l" t="t" r="r" b="b"/>
              <a:pathLst>
                <a:path w="12587" h="21309" extrusionOk="0">
                  <a:moveTo>
                    <a:pt x="7006" y="1"/>
                  </a:moveTo>
                  <a:cubicBezTo>
                    <a:pt x="3192" y="128"/>
                    <a:pt x="1463" y="3891"/>
                    <a:pt x="687" y="5354"/>
                  </a:cubicBezTo>
                  <a:cubicBezTo>
                    <a:pt x="0" y="7490"/>
                    <a:pt x="178" y="9956"/>
                    <a:pt x="1157" y="12867"/>
                  </a:cubicBezTo>
                  <a:cubicBezTo>
                    <a:pt x="1653" y="14940"/>
                    <a:pt x="878" y="17940"/>
                    <a:pt x="878" y="17940"/>
                  </a:cubicBezTo>
                  <a:cubicBezTo>
                    <a:pt x="2327" y="19758"/>
                    <a:pt x="4336" y="20305"/>
                    <a:pt x="4336" y="20305"/>
                  </a:cubicBezTo>
                  <a:cubicBezTo>
                    <a:pt x="4336" y="20305"/>
                    <a:pt x="6578" y="21309"/>
                    <a:pt x="8517" y="21309"/>
                  </a:cubicBezTo>
                  <a:cubicBezTo>
                    <a:pt x="9215" y="21309"/>
                    <a:pt x="9873" y="21179"/>
                    <a:pt x="10374" y="20826"/>
                  </a:cubicBezTo>
                  <a:cubicBezTo>
                    <a:pt x="10374" y="20826"/>
                    <a:pt x="12587" y="16923"/>
                    <a:pt x="9752" y="14558"/>
                  </a:cubicBezTo>
                  <a:cubicBezTo>
                    <a:pt x="8938" y="13134"/>
                    <a:pt x="9510" y="10146"/>
                    <a:pt x="9510" y="10146"/>
                  </a:cubicBezTo>
                  <a:lnTo>
                    <a:pt x="12307" y="2404"/>
                  </a:lnTo>
                  <a:cubicBezTo>
                    <a:pt x="12307" y="2404"/>
                    <a:pt x="11163" y="1107"/>
                    <a:pt x="7006"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965;p51">
              <a:extLst>
                <a:ext uri="{FF2B5EF4-FFF2-40B4-BE49-F238E27FC236}">
                  <a16:creationId xmlns:a16="http://schemas.microsoft.com/office/drawing/2014/main" id="{09C124C4-22AB-42CF-BD79-60E2F26971BC}"/>
                </a:ext>
              </a:extLst>
            </p:cNvPr>
            <p:cNvSpPr/>
            <p:nvPr/>
          </p:nvSpPr>
          <p:spPr>
            <a:xfrm>
              <a:off x="3189704" y="1865672"/>
              <a:ext cx="206232" cy="205034"/>
            </a:xfrm>
            <a:custGeom>
              <a:avLst/>
              <a:gdLst/>
              <a:ahLst/>
              <a:cxnLst/>
              <a:rect l="l" t="t" r="r" b="b"/>
              <a:pathLst>
                <a:path w="4476" h="4450" extrusionOk="0">
                  <a:moveTo>
                    <a:pt x="1170" y="0"/>
                  </a:moveTo>
                  <a:lnTo>
                    <a:pt x="179" y="1589"/>
                  </a:lnTo>
                  <a:lnTo>
                    <a:pt x="153" y="1653"/>
                  </a:lnTo>
                  <a:lnTo>
                    <a:pt x="77" y="2911"/>
                  </a:lnTo>
                  <a:lnTo>
                    <a:pt x="1" y="4450"/>
                  </a:lnTo>
                  <a:lnTo>
                    <a:pt x="4476" y="4094"/>
                  </a:lnTo>
                  <a:lnTo>
                    <a:pt x="4196" y="305"/>
                  </a:lnTo>
                  <a:lnTo>
                    <a:pt x="1170" y="0"/>
                  </a:ln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966;p51">
              <a:extLst>
                <a:ext uri="{FF2B5EF4-FFF2-40B4-BE49-F238E27FC236}">
                  <a16:creationId xmlns:a16="http://schemas.microsoft.com/office/drawing/2014/main" id="{1B301ABC-17A2-4683-9B85-32A3E6E2366F}"/>
                </a:ext>
              </a:extLst>
            </p:cNvPr>
            <p:cNvSpPr/>
            <p:nvPr/>
          </p:nvSpPr>
          <p:spPr>
            <a:xfrm>
              <a:off x="3406441" y="1733898"/>
              <a:ext cx="112469" cy="115326"/>
            </a:xfrm>
            <a:custGeom>
              <a:avLst/>
              <a:gdLst/>
              <a:ahLst/>
              <a:cxnLst/>
              <a:rect l="l" t="t" r="r" b="b"/>
              <a:pathLst>
                <a:path w="2441" h="2503" extrusionOk="0">
                  <a:moveTo>
                    <a:pt x="1276" y="0"/>
                  </a:moveTo>
                  <a:cubicBezTo>
                    <a:pt x="445" y="0"/>
                    <a:pt x="1" y="1270"/>
                    <a:pt x="1" y="1270"/>
                  </a:cubicBezTo>
                  <a:lnTo>
                    <a:pt x="77" y="2453"/>
                  </a:lnTo>
                  <a:cubicBezTo>
                    <a:pt x="195" y="2487"/>
                    <a:pt x="310" y="2502"/>
                    <a:pt x="421" y="2502"/>
                  </a:cubicBezTo>
                  <a:cubicBezTo>
                    <a:pt x="1733" y="2502"/>
                    <a:pt x="2441" y="307"/>
                    <a:pt x="1526" y="38"/>
                  </a:cubicBezTo>
                  <a:cubicBezTo>
                    <a:pt x="1439" y="12"/>
                    <a:pt x="1356" y="0"/>
                    <a:pt x="1276"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967;p51">
              <a:extLst>
                <a:ext uri="{FF2B5EF4-FFF2-40B4-BE49-F238E27FC236}">
                  <a16:creationId xmlns:a16="http://schemas.microsoft.com/office/drawing/2014/main" id="{3A4AA006-4E5D-400B-8496-D90034D630D5}"/>
                </a:ext>
              </a:extLst>
            </p:cNvPr>
            <p:cNvSpPr/>
            <p:nvPr/>
          </p:nvSpPr>
          <p:spPr>
            <a:xfrm>
              <a:off x="3415195" y="1768270"/>
              <a:ext cx="52802" cy="44094"/>
            </a:xfrm>
            <a:custGeom>
              <a:avLst/>
              <a:gdLst/>
              <a:ahLst/>
              <a:cxnLst/>
              <a:rect l="l" t="t" r="r" b="b"/>
              <a:pathLst>
                <a:path w="1146" h="957" extrusionOk="0">
                  <a:moveTo>
                    <a:pt x="1097" y="0"/>
                  </a:moveTo>
                  <a:cubicBezTo>
                    <a:pt x="1092" y="0"/>
                    <a:pt x="1087" y="1"/>
                    <a:pt x="1082" y="4"/>
                  </a:cubicBezTo>
                  <a:cubicBezTo>
                    <a:pt x="382" y="29"/>
                    <a:pt x="26" y="690"/>
                    <a:pt x="14" y="716"/>
                  </a:cubicBezTo>
                  <a:cubicBezTo>
                    <a:pt x="1" y="741"/>
                    <a:pt x="14" y="779"/>
                    <a:pt x="39" y="792"/>
                  </a:cubicBezTo>
                  <a:cubicBezTo>
                    <a:pt x="48" y="792"/>
                    <a:pt x="56" y="797"/>
                    <a:pt x="61" y="797"/>
                  </a:cubicBezTo>
                  <a:cubicBezTo>
                    <a:pt x="63" y="797"/>
                    <a:pt x="65" y="796"/>
                    <a:pt x="65" y="792"/>
                  </a:cubicBezTo>
                  <a:cubicBezTo>
                    <a:pt x="90" y="792"/>
                    <a:pt x="103" y="792"/>
                    <a:pt x="116" y="766"/>
                  </a:cubicBezTo>
                  <a:cubicBezTo>
                    <a:pt x="116" y="766"/>
                    <a:pt x="255" y="524"/>
                    <a:pt x="509" y="334"/>
                  </a:cubicBezTo>
                  <a:cubicBezTo>
                    <a:pt x="751" y="473"/>
                    <a:pt x="662" y="880"/>
                    <a:pt x="662" y="894"/>
                  </a:cubicBezTo>
                  <a:cubicBezTo>
                    <a:pt x="650" y="919"/>
                    <a:pt x="675" y="957"/>
                    <a:pt x="701" y="957"/>
                  </a:cubicBezTo>
                  <a:lnTo>
                    <a:pt x="713" y="957"/>
                  </a:lnTo>
                  <a:cubicBezTo>
                    <a:pt x="738" y="957"/>
                    <a:pt x="764" y="944"/>
                    <a:pt x="764" y="919"/>
                  </a:cubicBezTo>
                  <a:cubicBezTo>
                    <a:pt x="777" y="894"/>
                    <a:pt x="879" y="461"/>
                    <a:pt x="611" y="258"/>
                  </a:cubicBezTo>
                  <a:cubicBezTo>
                    <a:pt x="738" y="182"/>
                    <a:pt x="891" y="131"/>
                    <a:pt x="1069" y="118"/>
                  </a:cubicBezTo>
                  <a:lnTo>
                    <a:pt x="1082" y="118"/>
                  </a:lnTo>
                  <a:cubicBezTo>
                    <a:pt x="1120" y="118"/>
                    <a:pt x="1145" y="80"/>
                    <a:pt x="1145" y="54"/>
                  </a:cubicBezTo>
                  <a:cubicBezTo>
                    <a:pt x="1145" y="23"/>
                    <a:pt x="1120" y="0"/>
                    <a:pt x="1097"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968;p51">
              <a:extLst>
                <a:ext uri="{FF2B5EF4-FFF2-40B4-BE49-F238E27FC236}">
                  <a16:creationId xmlns:a16="http://schemas.microsoft.com/office/drawing/2014/main" id="{FBCA5C23-6456-47FA-807F-7D33D6CF0824}"/>
                </a:ext>
              </a:extLst>
            </p:cNvPr>
            <p:cNvSpPr/>
            <p:nvPr/>
          </p:nvSpPr>
          <p:spPr>
            <a:xfrm>
              <a:off x="3387688" y="1942986"/>
              <a:ext cx="1797" cy="2949"/>
            </a:xfrm>
            <a:custGeom>
              <a:avLst/>
              <a:gdLst/>
              <a:ahLst/>
              <a:cxnLst/>
              <a:rect l="l" t="t" r="r" b="b"/>
              <a:pathLst>
                <a:path w="39" h="64" extrusionOk="0">
                  <a:moveTo>
                    <a:pt x="38" y="0"/>
                  </a:moveTo>
                  <a:cubicBezTo>
                    <a:pt x="26" y="0"/>
                    <a:pt x="13" y="12"/>
                    <a:pt x="1" y="12"/>
                  </a:cubicBezTo>
                  <a:lnTo>
                    <a:pt x="13" y="63"/>
                  </a:lnTo>
                  <a:cubicBezTo>
                    <a:pt x="26" y="26"/>
                    <a:pt x="38" y="0"/>
                    <a:pt x="38" y="0"/>
                  </a:cubicBezTo>
                  <a:close/>
                </a:path>
              </a:pathLst>
            </a:custGeom>
            <a:solidFill>
              <a:srgbClr val="F3D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969;p51">
              <a:extLst>
                <a:ext uri="{FF2B5EF4-FFF2-40B4-BE49-F238E27FC236}">
                  <a16:creationId xmlns:a16="http://schemas.microsoft.com/office/drawing/2014/main" id="{681D98C1-CEBB-4F71-BE10-BC43A6805627}"/>
                </a:ext>
              </a:extLst>
            </p:cNvPr>
            <p:cNvSpPr/>
            <p:nvPr/>
          </p:nvSpPr>
          <p:spPr>
            <a:xfrm>
              <a:off x="3192606" y="1943539"/>
              <a:ext cx="195681" cy="107263"/>
            </a:xfrm>
            <a:custGeom>
              <a:avLst/>
              <a:gdLst/>
              <a:ahLst/>
              <a:cxnLst/>
              <a:rect l="l" t="t" r="r" b="b"/>
              <a:pathLst>
                <a:path w="4247" h="2328" extrusionOk="0">
                  <a:moveTo>
                    <a:pt x="4235" y="0"/>
                  </a:moveTo>
                  <a:cubicBezTo>
                    <a:pt x="3433" y="395"/>
                    <a:pt x="2620" y="509"/>
                    <a:pt x="1921" y="509"/>
                  </a:cubicBezTo>
                  <a:cubicBezTo>
                    <a:pt x="878" y="509"/>
                    <a:pt x="116" y="243"/>
                    <a:pt x="116" y="243"/>
                  </a:cubicBezTo>
                  <a:lnTo>
                    <a:pt x="77" y="153"/>
                  </a:lnTo>
                  <a:lnTo>
                    <a:pt x="1" y="1717"/>
                  </a:lnTo>
                  <a:cubicBezTo>
                    <a:pt x="560" y="2150"/>
                    <a:pt x="1069" y="2328"/>
                    <a:pt x="1539" y="2328"/>
                  </a:cubicBezTo>
                  <a:cubicBezTo>
                    <a:pt x="3065" y="2328"/>
                    <a:pt x="4057" y="433"/>
                    <a:pt x="4247" y="51"/>
                  </a:cubicBezTo>
                  <a:lnTo>
                    <a:pt x="4235" y="0"/>
                  </a:lnTo>
                  <a:close/>
                </a:path>
              </a:pathLst>
            </a:custGeom>
            <a:solidFill>
              <a:srgbClr val="CC7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970;p51">
              <a:extLst>
                <a:ext uri="{FF2B5EF4-FFF2-40B4-BE49-F238E27FC236}">
                  <a16:creationId xmlns:a16="http://schemas.microsoft.com/office/drawing/2014/main" id="{C17B57B4-160E-4D86-B95A-3A060B50E26A}"/>
                </a:ext>
              </a:extLst>
            </p:cNvPr>
            <p:cNvSpPr/>
            <p:nvPr/>
          </p:nvSpPr>
          <p:spPr>
            <a:xfrm>
              <a:off x="3106538" y="1541442"/>
              <a:ext cx="323953" cy="455544"/>
            </a:xfrm>
            <a:custGeom>
              <a:avLst/>
              <a:gdLst/>
              <a:ahLst/>
              <a:cxnLst/>
              <a:rect l="l" t="t" r="r" b="b"/>
              <a:pathLst>
                <a:path w="7031" h="9887" extrusionOk="0">
                  <a:moveTo>
                    <a:pt x="3337" y="0"/>
                  </a:moveTo>
                  <a:cubicBezTo>
                    <a:pt x="3284" y="0"/>
                    <a:pt x="3232" y="2"/>
                    <a:pt x="3179" y="6"/>
                  </a:cubicBezTo>
                  <a:cubicBezTo>
                    <a:pt x="1348" y="121"/>
                    <a:pt x="0" y="2435"/>
                    <a:pt x="178" y="5168"/>
                  </a:cubicBezTo>
                  <a:cubicBezTo>
                    <a:pt x="353" y="7840"/>
                    <a:pt x="2318" y="9887"/>
                    <a:pt x="3762" y="9887"/>
                  </a:cubicBezTo>
                  <a:cubicBezTo>
                    <a:pt x="3788" y="9887"/>
                    <a:pt x="3814" y="9886"/>
                    <a:pt x="3840" y="9885"/>
                  </a:cubicBezTo>
                  <a:cubicBezTo>
                    <a:pt x="5315" y="9745"/>
                    <a:pt x="7030" y="7456"/>
                    <a:pt x="6840" y="4723"/>
                  </a:cubicBezTo>
                  <a:cubicBezTo>
                    <a:pt x="6667" y="2068"/>
                    <a:pt x="5115" y="0"/>
                    <a:pt x="3337"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971;p51">
              <a:extLst>
                <a:ext uri="{FF2B5EF4-FFF2-40B4-BE49-F238E27FC236}">
                  <a16:creationId xmlns:a16="http://schemas.microsoft.com/office/drawing/2014/main" id="{45D1F374-9D53-4AC8-AC25-A485AC13BC6B}"/>
                </a:ext>
              </a:extLst>
            </p:cNvPr>
            <p:cNvSpPr/>
            <p:nvPr/>
          </p:nvSpPr>
          <p:spPr>
            <a:xfrm>
              <a:off x="3143398" y="1825679"/>
              <a:ext cx="28797" cy="9123"/>
            </a:xfrm>
            <a:custGeom>
              <a:avLst/>
              <a:gdLst/>
              <a:ahLst/>
              <a:cxnLst/>
              <a:rect l="l" t="t" r="r" b="b"/>
              <a:pathLst>
                <a:path w="625" h="198" extrusionOk="0">
                  <a:moveTo>
                    <a:pt x="232" y="0"/>
                  </a:moveTo>
                  <a:cubicBezTo>
                    <a:pt x="97" y="0"/>
                    <a:pt x="1" y="27"/>
                    <a:pt x="1" y="80"/>
                  </a:cubicBezTo>
                  <a:cubicBezTo>
                    <a:pt x="1" y="131"/>
                    <a:pt x="128" y="182"/>
                    <a:pt x="294" y="194"/>
                  </a:cubicBezTo>
                  <a:cubicBezTo>
                    <a:pt x="324" y="196"/>
                    <a:pt x="353" y="197"/>
                    <a:pt x="381" y="197"/>
                  </a:cubicBezTo>
                  <a:cubicBezTo>
                    <a:pt x="515" y="197"/>
                    <a:pt x="611" y="171"/>
                    <a:pt x="611" y="117"/>
                  </a:cubicBezTo>
                  <a:cubicBezTo>
                    <a:pt x="624" y="67"/>
                    <a:pt x="484" y="16"/>
                    <a:pt x="319" y="4"/>
                  </a:cubicBezTo>
                  <a:cubicBezTo>
                    <a:pt x="289" y="1"/>
                    <a:pt x="259" y="0"/>
                    <a:pt x="232"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972;p51">
              <a:extLst>
                <a:ext uri="{FF2B5EF4-FFF2-40B4-BE49-F238E27FC236}">
                  <a16:creationId xmlns:a16="http://schemas.microsoft.com/office/drawing/2014/main" id="{4E60C387-172D-4FC6-AED3-0B832792ECD2}"/>
                </a:ext>
              </a:extLst>
            </p:cNvPr>
            <p:cNvSpPr/>
            <p:nvPr/>
          </p:nvSpPr>
          <p:spPr>
            <a:xfrm>
              <a:off x="3145748" y="1844109"/>
              <a:ext cx="28797" cy="10828"/>
            </a:xfrm>
            <a:custGeom>
              <a:avLst/>
              <a:gdLst/>
              <a:ahLst/>
              <a:cxnLst/>
              <a:rect l="l" t="t" r="r" b="b"/>
              <a:pathLst>
                <a:path w="625" h="235" extrusionOk="0">
                  <a:moveTo>
                    <a:pt x="471" y="1"/>
                  </a:moveTo>
                  <a:cubicBezTo>
                    <a:pt x="420" y="1"/>
                    <a:pt x="359" y="8"/>
                    <a:pt x="293" y="23"/>
                  </a:cubicBezTo>
                  <a:cubicBezTo>
                    <a:pt x="128" y="48"/>
                    <a:pt x="1" y="124"/>
                    <a:pt x="14" y="175"/>
                  </a:cubicBezTo>
                  <a:cubicBezTo>
                    <a:pt x="21" y="215"/>
                    <a:pt x="79" y="235"/>
                    <a:pt x="162" y="235"/>
                  </a:cubicBezTo>
                  <a:cubicBezTo>
                    <a:pt x="211" y="235"/>
                    <a:pt x="269" y="228"/>
                    <a:pt x="331" y="214"/>
                  </a:cubicBezTo>
                  <a:cubicBezTo>
                    <a:pt x="497" y="175"/>
                    <a:pt x="624" y="112"/>
                    <a:pt x="611" y="48"/>
                  </a:cubicBezTo>
                  <a:cubicBezTo>
                    <a:pt x="603" y="17"/>
                    <a:pt x="549" y="1"/>
                    <a:pt x="471"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973;p51">
              <a:extLst>
                <a:ext uri="{FF2B5EF4-FFF2-40B4-BE49-F238E27FC236}">
                  <a16:creationId xmlns:a16="http://schemas.microsoft.com/office/drawing/2014/main" id="{10F218B7-F6DA-4EBA-AC45-E31C71F5D158}"/>
                </a:ext>
              </a:extLst>
            </p:cNvPr>
            <p:cNvSpPr/>
            <p:nvPr/>
          </p:nvSpPr>
          <p:spPr>
            <a:xfrm>
              <a:off x="3370686" y="1829780"/>
              <a:ext cx="28797" cy="9676"/>
            </a:xfrm>
            <a:custGeom>
              <a:avLst/>
              <a:gdLst/>
              <a:ahLst/>
              <a:cxnLst/>
              <a:rect l="l" t="t" r="r" b="b"/>
              <a:pathLst>
                <a:path w="625" h="210" extrusionOk="0">
                  <a:moveTo>
                    <a:pt x="257" y="1"/>
                  </a:moveTo>
                  <a:cubicBezTo>
                    <a:pt x="120" y="1"/>
                    <a:pt x="14" y="35"/>
                    <a:pt x="14" y="79"/>
                  </a:cubicBezTo>
                  <a:cubicBezTo>
                    <a:pt x="1" y="130"/>
                    <a:pt x="141" y="194"/>
                    <a:pt x="306" y="206"/>
                  </a:cubicBezTo>
                  <a:cubicBezTo>
                    <a:pt x="330" y="208"/>
                    <a:pt x="353" y="209"/>
                    <a:pt x="375" y="209"/>
                  </a:cubicBezTo>
                  <a:cubicBezTo>
                    <a:pt x="519" y="209"/>
                    <a:pt x="624" y="174"/>
                    <a:pt x="624" y="130"/>
                  </a:cubicBezTo>
                  <a:cubicBezTo>
                    <a:pt x="624" y="67"/>
                    <a:pt x="497" y="16"/>
                    <a:pt x="319" y="3"/>
                  </a:cubicBezTo>
                  <a:cubicBezTo>
                    <a:pt x="298" y="1"/>
                    <a:pt x="277" y="1"/>
                    <a:pt x="257" y="1"/>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974;p51">
              <a:extLst>
                <a:ext uri="{FF2B5EF4-FFF2-40B4-BE49-F238E27FC236}">
                  <a16:creationId xmlns:a16="http://schemas.microsoft.com/office/drawing/2014/main" id="{330F90E3-F338-4C39-9EA4-9867C82004DE}"/>
                </a:ext>
              </a:extLst>
            </p:cNvPr>
            <p:cNvSpPr/>
            <p:nvPr/>
          </p:nvSpPr>
          <p:spPr>
            <a:xfrm>
              <a:off x="3368336" y="1809737"/>
              <a:ext cx="28797" cy="11104"/>
            </a:xfrm>
            <a:custGeom>
              <a:avLst/>
              <a:gdLst/>
              <a:ahLst/>
              <a:cxnLst/>
              <a:rect l="l" t="t" r="r" b="b"/>
              <a:pathLst>
                <a:path w="625" h="241" extrusionOk="0">
                  <a:moveTo>
                    <a:pt x="447" y="0"/>
                  </a:moveTo>
                  <a:cubicBezTo>
                    <a:pt x="401" y="0"/>
                    <a:pt x="349" y="6"/>
                    <a:pt x="294" y="19"/>
                  </a:cubicBezTo>
                  <a:cubicBezTo>
                    <a:pt x="128" y="57"/>
                    <a:pt x="1" y="133"/>
                    <a:pt x="14" y="184"/>
                  </a:cubicBezTo>
                  <a:cubicBezTo>
                    <a:pt x="22" y="218"/>
                    <a:pt x="88" y="240"/>
                    <a:pt x="179" y="240"/>
                  </a:cubicBezTo>
                  <a:cubicBezTo>
                    <a:pt x="225" y="240"/>
                    <a:pt x="277" y="235"/>
                    <a:pt x="331" y="222"/>
                  </a:cubicBezTo>
                  <a:cubicBezTo>
                    <a:pt x="497" y="184"/>
                    <a:pt x="624" y="107"/>
                    <a:pt x="611" y="57"/>
                  </a:cubicBezTo>
                  <a:cubicBezTo>
                    <a:pt x="603" y="23"/>
                    <a:pt x="538" y="0"/>
                    <a:pt x="447"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975;p51">
              <a:extLst>
                <a:ext uri="{FF2B5EF4-FFF2-40B4-BE49-F238E27FC236}">
                  <a16:creationId xmlns:a16="http://schemas.microsoft.com/office/drawing/2014/main" id="{A6093CA8-F24D-4D1B-BC66-3B1ADBDE5A48}"/>
                </a:ext>
              </a:extLst>
            </p:cNvPr>
            <p:cNvSpPr/>
            <p:nvPr/>
          </p:nvSpPr>
          <p:spPr>
            <a:xfrm>
              <a:off x="3169799" y="1760206"/>
              <a:ext cx="39256" cy="73858"/>
            </a:xfrm>
            <a:custGeom>
              <a:avLst/>
              <a:gdLst/>
              <a:ahLst/>
              <a:cxnLst/>
              <a:rect l="l" t="t" r="r" b="b"/>
              <a:pathLst>
                <a:path w="852" h="1603" extrusionOk="0">
                  <a:moveTo>
                    <a:pt x="566" y="0"/>
                  </a:moveTo>
                  <a:cubicBezTo>
                    <a:pt x="564" y="0"/>
                    <a:pt x="562" y="0"/>
                    <a:pt x="560" y="1"/>
                  </a:cubicBezTo>
                  <a:lnTo>
                    <a:pt x="0" y="51"/>
                  </a:lnTo>
                  <a:cubicBezTo>
                    <a:pt x="0" y="51"/>
                    <a:pt x="102" y="216"/>
                    <a:pt x="433" y="229"/>
                  </a:cubicBezTo>
                  <a:cubicBezTo>
                    <a:pt x="407" y="382"/>
                    <a:pt x="394" y="585"/>
                    <a:pt x="407" y="814"/>
                  </a:cubicBezTo>
                  <a:cubicBezTo>
                    <a:pt x="445" y="1259"/>
                    <a:pt x="560" y="1603"/>
                    <a:pt x="674" y="1603"/>
                  </a:cubicBezTo>
                  <a:cubicBezTo>
                    <a:pt x="789" y="1589"/>
                    <a:pt x="852" y="1221"/>
                    <a:pt x="826" y="789"/>
                  </a:cubicBezTo>
                  <a:cubicBezTo>
                    <a:pt x="801" y="351"/>
                    <a:pt x="678" y="0"/>
                    <a:pt x="566"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976;p51">
              <a:extLst>
                <a:ext uri="{FF2B5EF4-FFF2-40B4-BE49-F238E27FC236}">
                  <a16:creationId xmlns:a16="http://schemas.microsoft.com/office/drawing/2014/main" id="{148ACC0B-CC10-4BA2-B2E9-76195170231B}"/>
                </a:ext>
              </a:extLst>
            </p:cNvPr>
            <p:cNvSpPr/>
            <p:nvPr/>
          </p:nvSpPr>
          <p:spPr>
            <a:xfrm>
              <a:off x="3312724" y="1748503"/>
              <a:ext cx="34602" cy="75010"/>
            </a:xfrm>
            <a:custGeom>
              <a:avLst/>
              <a:gdLst/>
              <a:ahLst/>
              <a:cxnLst/>
              <a:rect l="l" t="t" r="r" b="b"/>
              <a:pathLst>
                <a:path w="751" h="1628" extrusionOk="0">
                  <a:moveTo>
                    <a:pt x="750" y="0"/>
                  </a:moveTo>
                  <a:lnTo>
                    <a:pt x="178" y="26"/>
                  </a:lnTo>
                  <a:cubicBezTo>
                    <a:pt x="64" y="26"/>
                    <a:pt x="0" y="394"/>
                    <a:pt x="26" y="839"/>
                  </a:cubicBezTo>
                  <a:cubicBezTo>
                    <a:pt x="51" y="1284"/>
                    <a:pt x="165" y="1628"/>
                    <a:pt x="280" y="1628"/>
                  </a:cubicBezTo>
                  <a:cubicBezTo>
                    <a:pt x="407" y="1614"/>
                    <a:pt x="470" y="1246"/>
                    <a:pt x="445" y="814"/>
                  </a:cubicBezTo>
                  <a:cubicBezTo>
                    <a:pt x="419" y="585"/>
                    <a:pt x="394" y="382"/>
                    <a:pt x="343" y="241"/>
                  </a:cubicBezTo>
                  <a:cubicBezTo>
                    <a:pt x="674" y="178"/>
                    <a:pt x="750" y="0"/>
                    <a:pt x="75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977;p51">
              <a:extLst>
                <a:ext uri="{FF2B5EF4-FFF2-40B4-BE49-F238E27FC236}">
                  <a16:creationId xmlns:a16="http://schemas.microsoft.com/office/drawing/2014/main" id="{B7F76F75-735D-4104-AD94-227B6B4828F7}"/>
                </a:ext>
              </a:extLst>
            </p:cNvPr>
            <p:cNvSpPr/>
            <p:nvPr/>
          </p:nvSpPr>
          <p:spPr>
            <a:xfrm>
              <a:off x="3248864" y="1775457"/>
              <a:ext cx="44002" cy="91413"/>
            </a:xfrm>
            <a:custGeom>
              <a:avLst/>
              <a:gdLst/>
              <a:ahLst/>
              <a:cxnLst/>
              <a:rect l="l" t="t" r="r" b="b"/>
              <a:pathLst>
                <a:path w="955" h="1984" extrusionOk="0">
                  <a:moveTo>
                    <a:pt x="191" y="0"/>
                  </a:moveTo>
                  <a:cubicBezTo>
                    <a:pt x="153" y="0"/>
                    <a:pt x="127" y="12"/>
                    <a:pt x="115" y="51"/>
                  </a:cubicBezTo>
                  <a:cubicBezTo>
                    <a:pt x="115" y="63"/>
                    <a:pt x="0" y="546"/>
                    <a:pt x="102" y="1399"/>
                  </a:cubicBezTo>
                  <a:cubicBezTo>
                    <a:pt x="153" y="1933"/>
                    <a:pt x="369" y="1983"/>
                    <a:pt x="458" y="1983"/>
                  </a:cubicBezTo>
                  <a:lnTo>
                    <a:pt x="471" y="1983"/>
                  </a:lnTo>
                  <a:cubicBezTo>
                    <a:pt x="687" y="1970"/>
                    <a:pt x="890" y="1678"/>
                    <a:pt x="954" y="1258"/>
                  </a:cubicBezTo>
                  <a:cubicBezTo>
                    <a:pt x="954" y="1233"/>
                    <a:pt x="929" y="1195"/>
                    <a:pt x="903" y="1195"/>
                  </a:cubicBezTo>
                  <a:cubicBezTo>
                    <a:pt x="865" y="1195"/>
                    <a:pt x="839" y="1207"/>
                    <a:pt x="839" y="1246"/>
                  </a:cubicBezTo>
                  <a:cubicBezTo>
                    <a:pt x="778" y="1629"/>
                    <a:pt x="595" y="1869"/>
                    <a:pt x="468" y="1869"/>
                  </a:cubicBezTo>
                  <a:cubicBezTo>
                    <a:pt x="465" y="1869"/>
                    <a:pt x="461" y="1869"/>
                    <a:pt x="458" y="1869"/>
                  </a:cubicBezTo>
                  <a:cubicBezTo>
                    <a:pt x="369" y="1869"/>
                    <a:pt x="254" y="1741"/>
                    <a:pt x="217" y="1385"/>
                  </a:cubicBezTo>
                  <a:cubicBezTo>
                    <a:pt x="127" y="560"/>
                    <a:pt x="229" y="76"/>
                    <a:pt x="229" y="76"/>
                  </a:cubicBezTo>
                  <a:cubicBezTo>
                    <a:pt x="242" y="38"/>
                    <a:pt x="217" y="12"/>
                    <a:pt x="191"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978;p51">
              <a:extLst>
                <a:ext uri="{FF2B5EF4-FFF2-40B4-BE49-F238E27FC236}">
                  <a16:creationId xmlns:a16="http://schemas.microsoft.com/office/drawing/2014/main" id="{A064CD11-7291-47BD-8381-24EA9BF42820}"/>
                </a:ext>
              </a:extLst>
            </p:cNvPr>
            <p:cNvSpPr/>
            <p:nvPr/>
          </p:nvSpPr>
          <p:spPr>
            <a:xfrm>
              <a:off x="3217809" y="1872445"/>
              <a:ext cx="107862" cy="34418"/>
            </a:xfrm>
            <a:custGeom>
              <a:avLst/>
              <a:gdLst/>
              <a:ahLst/>
              <a:cxnLst/>
              <a:rect l="l" t="t" r="r" b="b"/>
              <a:pathLst>
                <a:path w="2341" h="747" extrusionOk="0">
                  <a:moveTo>
                    <a:pt x="2294" y="0"/>
                  </a:moveTo>
                  <a:cubicBezTo>
                    <a:pt x="2276" y="0"/>
                    <a:pt x="2260" y="12"/>
                    <a:pt x="2251" y="31"/>
                  </a:cubicBezTo>
                  <a:cubicBezTo>
                    <a:pt x="2238" y="31"/>
                    <a:pt x="1946" y="603"/>
                    <a:pt x="1259" y="641"/>
                  </a:cubicBezTo>
                  <a:cubicBezTo>
                    <a:pt x="1227" y="644"/>
                    <a:pt x="1196" y="645"/>
                    <a:pt x="1165" y="645"/>
                  </a:cubicBezTo>
                  <a:cubicBezTo>
                    <a:pt x="530" y="645"/>
                    <a:pt x="102" y="170"/>
                    <a:pt x="89" y="158"/>
                  </a:cubicBezTo>
                  <a:cubicBezTo>
                    <a:pt x="83" y="152"/>
                    <a:pt x="74" y="148"/>
                    <a:pt x="63" y="148"/>
                  </a:cubicBezTo>
                  <a:cubicBezTo>
                    <a:pt x="52" y="148"/>
                    <a:pt x="39" y="152"/>
                    <a:pt x="26" y="158"/>
                  </a:cubicBezTo>
                  <a:cubicBezTo>
                    <a:pt x="1" y="184"/>
                    <a:pt x="1" y="209"/>
                    <a:pt x="26" y="234"/>
                  </a:cubicBezTo>
                  <a:cubicBezTo>
                    <a:pt x="38" y="246"/>
                    <a:pt x="480" y="746"/>
                    <a:pt x="1162" y="746"/>
                  </a:cubicBezTo>
                  <a:cubicBezTo>
                    <a:pt x="1194" y="746"/>
                    <a:pt x="1226" y="745"/>
                    <a:pt x="1259" y="743"/>
                  </a:cubicBezTo>
                  <a:cubicBezTo>
                    <a:pt x="2010" y="692"/>
                    <a:pt x="2315" y="94"/>
                    <a:pt x="2327" y="69"/>
                  </a:cubicBezTo>
                  <a:cubicBezTo>
                    <a:pt x="2340" y="43"/>
                    <a:pt x="2340" y="18"/>
                    <a:pt x="2315" y="6"/>
                  </a:cubicBezTo>
                  <a:cubicBezTo>
                    <a:pt x="2308" y="2"/>
                    <a:pt x="2301" y="0"/>
                    <a:pt x="2294" y="0"/>
                  </a:cubicBezTo>
                  <a:close/>
                </a:path>
              </a:pathLst>
            </a:custGeom>
            <a:solidFill>
              <a:srgbClr val="E0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979;p51">
              <a:extLst>
                <a:ext uri="{FF2B5EF4-FFF2-40B4-BE49-F238E27FC236}">
                  <a16:creationId xmlns:a16="http://schemas.microsoft.com/office/drawing/2014/main" id="{B4F4FC9F-D914-47FD-BFC0-E0A8CDF32D4D}"/>
                </a:ext>
              </a:extLst>
            </p:cNvPr>
            <p:cNvSpPr/>
            <p:nvPr/>
          </p:nvSpPr>
          <p:spPr>
            <a:xfrm>
              <a:off x="3297473" y="1700724"/>
              <a:ext cx="79111" cy="44324"/>
            </a:xfrm>
            <a:custGeom>
              <a:avLst/>
              <a:gdLst/>
              <a:ahLst/>
              <a:cxnLst/>
              <a:rect l="l" t="t" r="r" b="b"/>
              <a:pathLst>
                <a:path w="1717" h="962" extrusionOk="0">
                  <a:moveTo>
                    <a:pt x="680" y="1"/>
                  </a:moveTo>
                  <a:cubicBezTo>
                    <a:pt x="504" y="1"/>
                    <a:pt x="320" y="43"/>
                    <a:pt x="128" y="122"/>
                  </a:cubicBezTo>
                  <a:cubicBezTo>
                    <a:pt x="39" y="160"/>
                    <a:pt x="1" y="261"/>
                    <a:pt x="39" y="351"/>
                  </a:cubicBezTo>
                  <a:cubicBezTo>
                    <a:pt x="68" y="419"/>
                    <a:pt x="136" y="465"/>
                    <a:pt x="206" y="465"/>
                  </a:cubicBezTo>
                  <a:cubicBezTo>
                    <a:pt x="226" y="465"/>
                    <a:pt x="247" y="461"/>
                    <a:pt x="267" y="453"/>
                  </a:cubicBezTo>
                  <a:cubicBezTo>
                    <a:pt x="416" y="386"/>
                    <a:pt x="555" y="353"/>
                    <a:pt x="684" y="353"/>
                  </a:cubicBezTo>
                  <a:cubicBezTo>
                    <a:pt x="776" y="353"/>
                    <a:pt x="862" y="370"/>
                    <a:pt x="942" y="402"/>
                  </a:cubicBezTo>
                  <a:cubicBezTo>
                    <a:pt x="1247" y="529"/>
                    <a:pt x="1603" y="961"/>
                    <a:pt x="1628" y="961"/>
                  </a:cubicBezTo>
                  <a:cubicBezTo>
                    <a:pt x="1717" y="922"/>
                    <a:pt x="1527" y="261"/>
                    <a:pt x="1081" y="83"/>
                  </a:cubicBezTo>
                  <a:cubicBezTo>
                    <a:pt x="952" y="27"/>
                    <a:pt x="819" y="1"/>
                    <a:pt x="680" y="1"/>
                  </a:cubicBezTo>
                  <a:close/>
                </a:path>
              </a:pathLst>
            </a:custGeom>
            <a:solidFill>
              <a:srgbClr val="61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980;p51">
              <a:extLst>
                <a:ext uri="{FF2B5EF4-FFF2-40B4-BE49-F238E27FC236}">
                  <a16:creationId xmlns:a16="http://schemas.microsoft.com/office/drawing/2014/main" id="{A8DCB0F5-D5AB-4C45-8C5D-E7E381F812DB}"/>
                </a:ext>
              </a:extLst>
            </p:cNvPr>
            <p:cNvSpPr/>
            <p:nvPr/>
          </p:nvSpPr>
          <p:spPr>
            <a:xfrm>
              <a:off x="3143398" y="1711044"/>
              <a:ext cx="78005" cy="45706"/>
            </a:xfrm>
            <a:custGeom>
              <a:avLst/>
              <a:gdLst/>
              <a:ahLst/>
              <a:cxnLst/>
              <a:rect l="l" t="t" r="r" b="b"/>
              <a:pathLst>
                <a:path w="1693" h="992" extrusionOk="0">
                  <a:moveTo>
                    <a:pt x="1025" y="0"/>
                  </a:moveTo>
                  <a:cubicBezTo>
                    <a:pt x="879" y="0"/>
                    <a:pt x="741" y="29"/>
                    <a:pt x="611" y="88"/>
                  </a:cubicBezTo>
                  <a:cubicBezTo>
                    <a:pt x="166" y="292"/>
                    <a:pt x="1" y="953"/>
                    <a:pt x="90" y="991"/>
                  </a:cubicBezTo>
                  <a:cubicBezTo>
                    <a:pt x="102" y="991"/>
                    <a:pt x="446" y="546"/>
                    <a:pt x="751" y="406"/>
                  </a:cubicBezTo>
                  <a:cubicBezTo>
                    <a:pt x="837" y="366"/>
                    <a:pt x="930" y="347"/>
                    <a:pt x="1031" y="347"/>
                  </a:cubicBezTo>
                  <a:cubicBezTo>
                    <a:pt x="1155" y="347"/>
                    <a:pt x="1291" y="376"/>
                    <a:pt x="1438" y="432"/>
                  </a:cubicBezTo>
                  <a:cubicBezTo>
                    <a:pt x="1458" y="440"/>
                    <a:pt x="1479" y="444"/>
                    <a:pt x="1499" y="444"/>
                  </a:cubicBezTo>
                  <a:cubicBezTo>
                    <a:pt x="1569" y="444"/>
                    <a:pt x="1634" y="399"/>
                    <a:pt x="1653" y="330"/>
                  </a:cubicBezTo>
                  <a:cubicBezTo>
                    <a:pt x="1692" y="241"/>
                    <a:pt x="1653" y="139"/>
                    <a:pt x="1565" y="114"/>
                  </a:cubicBezTo>
                  <a:cubicBezTo>
                    <a:pt x="1374" y="39"/>
                    <a:pt x="1194" y="0"/>
                    <a:pt x="1025" y="0"/>
                  </a:cubicBezTo>
                  <a:close/>
                </a:path>
              </a:pathLst>
            </a:custGeom>
            <a:solidFill>
              <a:srgbClr val="613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981;p51">
              <a:extLst>
                <a:ext uri="{FF2B5EF4-FFF2-40B4-BE49-F238E27FC236}">
                  <a16:creationId xmlns:a16="http://schemas.microsoft.com/office/drawing/2014/main" id="{F3E94D89-DC4E-4A55-9787-797BB14869CE}"/>
                </a:ext>
              </a:extLst>
            </p:cNvPr>
            <p:cNvSpPr/>
            <p:nvPr/>
          </p:nvSpPr>
          <p:spPr>
            <a:xfrm>
              <a:off x="3090689" y="2906552"/>
              <a:ext cx="187479" cy="1488038"/>
            </a:xfrm>
            <a:custGeom>
              <a:avLst/>
              <a:gdLst/>
              <a:ahLst/>
              <a:cxnLst/>
              <a:rect l="l" t="t" r="r" b="b"/>
              <a:pathLst>
                <a:path w="4069" h="32296" extrusionOk="0">
                  <a:moveTo>
                    <a:pt x="1997" y="1"/>
                  </a:moveTo>
                  <a:lnTo>
                    <a:pt x="1018" y="2429"/>
                  </a:lnTo>
                  <a:lnTo>
                    <a:pt x="980" y="2925"/>
                  </a:lnTo>
                  <a:lnTo>
                    <a:pt x="0" y="17062"/>
                  </a:lnTo>
                  <a:lnTo>
                    <a:pt x="1412" y="29662"/>
                  </a:lnTo>
                  <a:lnTo>
                    <a:pt x="1704" y="32256"/>
                  </a:lnTo>
                  <a:cubicBezTo>
                    <a:pt x="1987" y="32285"/>
                    <a:pt x="2213" y="32295"/>
                    <a:pt x="2412" y="32295"/>
                  </a:cubicBezTo>
                  <a:cubicBezTo>
                    <a:pt x="2641" y="32295"/>
                    <a:pt x="2835" y="32281"/>
                    <a:pt x="3040" y="32268"/>
                  </a:cubicBezTo>
                  <a:cubicBezTo>
                    <a:pt x="3232" y="32259"/>
                    <a:pt x="3437" y="32245"/>
                    <a:pt x="3691" y="32245"/>
                  </a:cubicBezTo>
                  <a:cubicBezTo>
                    <a:pt x="3806" y="32245"/>
                    <a:pt x="3931" y="32248"/>
                    <a:pt x="4069" y="32256"/>
                  </a:cubicBezTo>
                  <a:lnTo>
                    <a:pt x="4043" y="29662"/>
                  </a:lnTo>
                  <a:lnTo>
                    <a:pt x="4018" y="26662"/>
                  </a:lnTo>
                  <a:lnTo>
                    <a:pt x="3916" y="17355"/>
                  </a:lnTo>
                  <a:cubicBezTo>
                    <a:pt x="3560" y="16935"/>
                    <a:pt x="3294" y="16427"/>
                    <a:pt x="3192" y="15880"/>
                  </a:cubicBezTo>
                  <a:cubicBezTo>
                    <a:pt x="2887" y="14342"/>
                    <a:pt x="2543" y="12753"/>
                    <a:pt x="2645" y="11163"/>
                  </a:cubicBezTo>
                  <a:cubicBezTo>
                    <a:pt x="2709" y="10261"/>
                    <a:pt x="3014" y="9434"/>
                    <a:pt x="3509" y="8773"/>
                  </a:cubicBezTo>
                  <a:cubicBezTo>
                    <a:pt x="3306" y="7781"/>
                    <a:pt x="3090" y="6803"/>
                    <a:pt x="2899" y="5811"/>
                  </a:cubicBezTo>
                  <a:cubicBezTo>
                    <a:pt x="2619" y="4362"/>
                    <a:pt x="2480" y="2887"/>
                    <a:pt x="2099" y="1463"/>
                  </a:cubicBezTo>
                  <a:cubicBezTo>
                    <a:pt x="1972" y="967"/>
                    <a:pt x="1933" y="472"/>
                    <a:pt x="1997"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982;p51">
              <a:extLst>
                <a:ext uri="{FF2B5EF4-FFF2-40B4-BE49-F238E27FC236}">
                  <a16:creationId xmlns:a16="http://schemas.microsoft.com/office/drawing/2014/main" id="{572438E8-306F-42D6-A149-2DB8ADFC2827}"/>
                </a:ext>
              </a:extLst>
            </p:cNvPr>
            <p:cNvSpPr/>
            <p:nvPr/>
          </p:nvSpPr>
          <p:spPr>
            <a:xfrm>
              <a:off x="2909706" y="4332942"/>
              <a:ext cx="395416" cy="137119"/>
            </a:xfrm>
            <a:custGeom>
              <a:avLst/>
              <a:gdLst/>
              <a:ahLst/>
              <a:cxnLst/>
              <a:rect l="l" t="t" r="r" b="b"/>
              <a:pathLst>
                <a:path w="8582" h="2976" extrusionOk="0">
                  <a:moveTo>
                    <a:pt x="5366" y="1"/>
                  </a:moveTo>
                  <a:cubicBezTo>
                    <a:pt x="5366" y="1"/>
                    <a:pt x="3993" y="611"/>
                    <a:pt x="2632" y="1157"/>
                  </a:cubicBezTo>
                  <a:cubicBezTo>
                    <a:pt x="1386" y="1666"/>
                    <a:pt x="0" y="2123"/>
                    <a:pt x="255" y="2976"/>
                  </a:cubicBezTo>
                  <a:lnTo>
                    <a:pt x="8582" y="2976"/>
                  </a:lnTo>
                  <a:lnTo>
                    <a:pt x="8073" y="306"/>
                  </a:lnTo>
                  <a:cubicBezTo>
                    <a:pt x="8073" y="306"/>
                    <a:pt x="7389" y="1046"/>
                    <a:pt x="6745" y="1046"/>
                  </a:cubicBezTo>
                  <a:cubicBezTo>
                    <a:pt x="6639" y="1046"/>
                    <a:pt x="6534" y="1026"/>
                    <a:pt x="6434" y="979"/>
                  </a:cubicBezTo>
                  <a:cubicBezTo>
                    <a:pt x="5734" y="738"/>
                    <a:pt x="5366" y="1"/>
                    <a:pt x="53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983;p51">
              <a:extLst>
                <a:ext uri="{FF2B5EF4-FFF2-40B4-BE49-F238E27FC236}">
                  <a16:creationId xmlns:a16="http://schemas.microsoft.com/office/drawing/2014/main" id="{2085F7C5-7DCE-4788-A2C0-CA794D9ADFE2}"/>
                </a:ext>
              </a:extLst>
            </p:cNvPr>
            <p:cNvSpPr/>
            <p:nvPr/>
          </p:nvSpPr>
          <p:spPr>
            <a:xfrm>
              <a:off x="2909706" y="4386251"/>
              <a:ext cx="159926" cy="83810"/>
            </a:xfrm>
            <a:custGeom>
              <a:avLst/>
              <a:gdLst/>
              <a:ahLst/>
              <a:cxnLst/>
              <a:rect l="l" t="t" r="r" b="b"/>
              <a:pathLst>
                <a:path w="3471" h="1819" extrusionOk="0">
                  <a:moveTo>
                    <a:pt x="2632" y="0"/>
                  </a:moveTo>
                  <a:cubicBezTo>
                    <a:pt x="1386" y="509"/>
                    <a:pt x="0" y="966"/>
                    <a:pt x="255" y="1819"/>
                  </a:cubicBezTo>
                  <a:lnTo>
                    <a:pt x="3331" y="1819"/>
                  </a:lnTo>
                  <a:lnTo>
                    <a:pt x="3471" y="1717"/>
                  </a:lnTo>
                  <a:cubicBezTo>
                    <a:pt x="3471" y="1717"/>
                    <a:pt x="3293" y="700"/>
                    <a:pt x="2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984;p51">
              <a:extLst>
                <a:ext uri="{FF2B5EF4-FFF2-40B4-BE49-F238E27FC236}">
                  <a16:creationId xmlns:a16="http://schemas.microsoft.com/office/drawing/2014/main" id="{7516DBC0-9161-4FA5-8601-555F4BE3768D}"/>
                </a:ext>
              </a:extLst>
            </p:cNvPr>
            <p:cNvSpPr/>
            <p:nvPr/>
          </p:nvSpPr>
          <p:spPr>
            <a:xfrm>
              <a:off x="2920257" y="4464717"/>
              <a:ext cx="384864" cy="35201"/>
            </a:xfrm>
            <a:custGeom>
              <a:avLst/>
              <a:gdLst/>
              <a:ahLst/>
              <a:cxnLst/>
              <a:rect l="l" t="t" r="r" b="b"/>
              <a:pathLst>
                <a:path w="8353" h="764" extrusionOk="0">
                  <a:moveTo>
                    <a:pt x="0" y="1"/>
                  </a:moveTo>
                  <a:lnTo>
                    <a:pt x="0" y="764"/>
                  </a:lnTo>
                  <a:lnTo>
                    <a:pt x="8353" y="764"/>
                  </a:lnTo>
                  <a:lnTo>
                    <a:pt x="8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985;p51">
              <a:extLst>
                <a:ext uri="{FF2B5EF4-FFF2-40B4-BE49-F238E27FC236}">
                  <a16:creationId xmlns:a16="http://schemas.microsoft.com/office/drawing/2014/main" id="{0987E456-4D2E-43B9-B9EE-C96953380CB0}"/>
                </a:ext>
              </a:extLst>
            </p:cNvPr>
            <p:cNvSpPr/>
            <p:nvPr/>
          </p:nvSpPr>
          <p:spPr>
            <a:xfrm>
              <a:off x="3378888" y="2952259"/>
              <a:ext cx="187479" cy="1487992"/>
            </a:xfrm>
            <a:custGeom>
              <a:avLst/>
              <a:gdLst/>
              <a:ahLst/>
              <a:cxnLst/>
              <a:rect l="l" t="t" r="r" b="b"/>
              <a:pathLst>
                <a:path w="4069" h="32295" extrusionOk="0">
                  <a:moveTo>
                    <a:pt x="1997" y="0"/>
                  </a:moveTo>
                  <a:lnTo>
                    <a:pt x="1018" y="2429"/>
                  </a:lnTo>
                  <a:lnTo>
                    <a:pt x="992" y="2924"/>
                  </a:lnTo>
                  <a:lnTo>
                    <a:pt x="1" y="17062"/>
                  </a:lnTo>
                  <a:lnTo>
                    <a:pt x="1424" y="29662"/>
                  </a:lnTo>
                  <a:lnTo>
                    <a:pt x="1717" y="32255"/>
                  </a:lnTo>
                  <a:cubicBezTo>
                    <a:pt x="1994" y="32285"/>
                    <a:pt x="2217" y="32295"/>
                    <a:pt x="2414" y="32295"/>
                  </a:cubicBezTo>
                  <a:cubicBezTo>
                    <a:pt x="2642" y="32295"/>
                    <a:pt x="2835" y="32281"/>
                    <a:pt x="3040" y="32267"/>
                  </a:cubicBezTo>
                  <a:cubicBezTo>
                    <a:pt x="3232" y="32259"/>
                    <a:pt x="3437" y="32244"/>
                    <a:pt x="3691" y="32244"/>
                  </a:cubicBezTo>
                  <a:cubicBezTo>
                    <a:pt x="3806" y="32244"/>
                    <a:pt x="3931" y="32247"/>
                    <a:pt x="4069" y="32255"/>
                  </a:cubicBezTo>
                  <a:lnTo>
                    <a:pt x="4043" y="29662"/>
                  </a:lnTo>
                  <a:lnTo>
                    <a:pt x="4018" y="26661"/>
                  </a:lnTo>
                  <a:lnTo>
                    <a:pt x="3930" y="17355"/>
                  </a:lnTo>
                  <a:cubicBezTo>
                    <a:pt x="3560" y="16935"/>
                    <a:pt x="3294" y="16426"/>
                    <a:pt x="3192" y="15880"/>
                  </a:cubicBezTo>
                  <a:cubicBezTo>
                    <a:pt x="2899" y="14341"/>
                    <a:pt x="2543" y="12753"/>
                    <a:pt x="2658" y="11163"/>
                  </a:cubicBezTo>
                  <a:cubicBezTo>
                    <a:pt x="2709" y="10261"/>
                    <a:pt x="3014" y="9434"/>
                    <a:pt x="3510" y="8773"/>
                  </a:cubicBezTo>
                  <a:cubicBezTo>
                    <a:pt x="3306" y="7781"/>
                    <a:pt x="3103" y="6803"/>
                    <a:pt x="2912" y="5811"/>
                  </a:cubicBezTo>
                  <a:cubicBezTo>
                    <a:pt x="2633" y="4362"/>
                    <a:pt x="2480" y="2887"/>
                    <a:pt x="2111" y="1463"/>
                  </a:cubicBezTo>
                  <a:cubicBezTo>
                    <a:pt x="1972" y="967"/>
                    <a:pt x="1946" y="471"/>
                    <a:pt x="1997"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86;p51">
              <a:extLst>
                <a:ext uri="{FF2B5EF4-FFF2-40B4-BE49-F238E27FC236}">
                  <a16:creationId xmlns:a16="http://schemas.microsoft.com/office/drawing/2014/main" id="{96EB60AE-7461-40CD-8749-12FFEF9356BD}"/>
                </a:ext>
              </a:extLst>
            </p:cNvPr>
            <p:cNvSpPr/>
            <p:nvPr/>
          </p:nvSpPr>
          <p:spPr>
            <a:xfrm>
              <a:off x="3393540" y="4394452"/>
              <a:ext cx="239636" cy="139469"/>
            </a:xfrm>
            <a:custGeom>
              <a:avLst/>
              <a:gdLst/>
              <a:ahLst/>
              <a:cxnLst/>
              <a:rect l="l" t="t" r="r" b="b"/>
              <a:pathLst>
                <a:path w="5201" h="3027" extrusionOk="0">
                  <a:moveTo>
                    <a:pt x="3776" y="0"/>
                  </a:moveTo>
                  <a:cubicBezTo>
                    <a:pt x="3776" y="0"/>
                    <a:pt x="3319" y="744"/>
                    <a:pt x="2468" y="744"/>
                  </a:cubicBezTo>
                  <a:cubicBezTo>
                    <a:pt x="2422" y="744"/>
                    <a:pt x="2375" y="742"/>
                    <a:pt x="2327" y="738"/>
                  </a:cubicBezTo>
                  <a:cubicBezTo>
                    <a:pt x="2035" y="700"/>
                    <a:pt x="1310" y="77"/>
                    <a:pt x="1310" y="77"/>
                  </a:cubicBezTo>
                  <a:cubicBezTo>
                    <a:pt x="1310" y="77"/>
                    <a:pt x="103" y="2467"/>
                    <a:pt x="1" y="3026"/>
                  </a:cubicBezTo>
                  <a:lnTo>
                    <a:pt x="5200" y="2874"/>
                  </a:lnTo>
                  <a:cubicBezTo>
                    <a:pt x="5086" y="2162"/>
                    <a:pt x="4590" y="853"/>
                    <a:pt x="37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87;p51">
              <a:extLst>
                <a:ext uri="{FF2B5EF4-FFF2-40B4-BE49-F238E27FC236}">
                  <a16:creationId xmlns:a16="http://schemas.microsoft.com/office/drawing/2014/main" id="{B0E33B53-7384-4D2C-8E71-EB71C9337203}"/>
                </a:ext>
              </a:extLst>
            </p:cNvPr>
            <p:cNvSpPr/>
            <p:nvPr/>
          </p:nvSpPr>
          <p:spPr>
            <a:xfrm>
              <a:off x="3393540" y="4464210"/>
              <a:ext cx="239636" cy="135322"/>
            </a:xfrm>
            <a:custGeom>
              <a:avLst/>
              <a:gdLst/>
              <a:ahLst/>
              <a:cxnLst/>
              <a:rect l="l" t="t" r="r" b="b"/>
              <a:pathLst>
                <a:path w="5201" h="2937" extrusionOk="0">
                  <a:moveTo>
                    <a:pt x="2814" y="1"/>
                  </a:moveTo>
                  <a:cubicBezTo>
                    <a:pt x="2715" y="1"/>
                    <a:pt x="2612" y="5"/>
                    <a:pt x="2505" y="12"/>
                  </a:cubicBezTo>
                  <a:cubicBezTo>
                    <a:pt x="293" y="178"/>
                    <a:pt x="1" y="1512"/>
                    <a:pt x="1" y="1512"/>
                  </a:cubicBezTo>
                  <a:lnTo>
                    <a:pt x="2747" y="2936"/>
                  </a:lnTo>
                  <a:lnTo>
                    <a:pt x="5200" y="1360"/>
                  </a:lnTo>
                  <a:cubicBezTo>
                    <a:pt x="5200" y="1360"/>
                    <a:pt x="4763" y="1"/>
                    <a:pt x="2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988;p51">
              <a:extLst>
                <a:ext uri="{FF2B5EF4-FFF2-40B4-BE49-F238E27FC236}">
                  <a16:creationId xmlns:a16="http://schemas.microsoft.com/office/drawing/2014/main" id="{7B66B772-9CDC-403A-ACCC-5CEF18C50A65}"/>
                </a:ext>
              </a:extLst>
            </p:cNvPr>
            <p:cNvSpPr/>
            <p:nvPr/>
          </p:nvSpPr>
          <p:spPr>
            <a:xfrm>
              <a:off x="3393540" y="4526826"/>
              <a:ext cx="243138" cy="81737"/>
            </a:xfrm>
            <a:custGeom>
              <a:avLst/>
              <a:gdLst/>
              <a:ahLst/>
              <a:cxnLst/>
              <a:rect l="l" t="t" r="r" b="b"/>
              <a:pathLst>
                <a:path w="5277" h="1774" extrusionOk="0">
                  <a:moveTo>
                    <a:pt x="5200" y="1"/>
                  </a:moveTo>
                  <a:cubicBezTo>
                    <a:pt x="4327" y="547"/>
                    <a:pt x="3416" y="723"/>
                    <a:pt x="2605" y="723"/>
                  </a:cubicBezTo>
                  <a:cubicBezTo>
                    <a:pt x="1207" y="723"/>
                    <a:pt x="105" y="201"/>
                    <a:pt x="1" y="153"/>
                  </a:cubicBezTo>
                  <a:lnTo>
                    <a:pt x="1" y="243"/>
                  </a:lnTo>
                  <a:lnTo>
                    <a:pt x="1" y="1234"/>
                  </a:lnTo>
                  <a:cubicBezTo>
                    <a:pt x="1" y="1234"/>
                    <a:pt x="1349" y="1774"/>
                    <a:pt x="2780" y="1774"/>
                  </a:cubicBezTo>
                  <a:cubicBezTo>
                    <a:pt x="3674" y="1774"/>
                    <a:pt x="4601" y="1563"/>
                    <a:pt x="5251" y="878"/>
                  </a:cubicBezTo>
                  <a:cubicBezTo>
                    <a:pt x="5251" y="878"/>
                    <a:pt x="5277" y="522"/>
                    <a:pt x="52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989;p51">
              <a:extLst>
                <a:ext uri="{FF2B5EF4-FFF2-40B4-BE49-F238E27FC236}">
                  <a16:creationId xmlns:a16="http://schemas.microsoft.com/office/drawing/2014/main" id="{FF235FD2-BFC3-4EF7-A613-B1BB9452DCCA}"/>
                </a:ext>
              </a:extLst>
            </p:cNvPr>
            <p:cNvSpPr/>
            <p:nvPr/>
          </p:nvSpPr>
          <p:spPr>
            <a:xfrm>
              <a:off x="3021023" y="2849143"/>
              <a:ext cx="564096" cy="1494397"/>
            </a:xfrm>
            <a:custGeom>
              <a:avLst/>
              <a:gdLst/>
              <a:ahLst/>
              <a:cxnLst/>
              <a:rect l="l" t="t" r="r" b="b"/>
              <a:pathLst>
                <a:path w="12243" h="32434" extrusionOk="0">
                  <a:moveTo>
                    <a:pt x="0" y="1"/>
                  </a:moveTo>
                  <a:lnTo>
                    <a:pt x="1716" y="31708"/>
                  </a:lnTo>
                  <a:lnTo>
                    <a:pt x="5899" y="31912"/>
                  </a:lnTo>
                  <a:lnTo>
                    <a:pt x="5518" y="10922"/>
                  </a:lnTo>
                  <a:lnTo>
                    <a:pt x="8442" y="32434"/>
                  </a:lnTo>
                  <a:lnTo>
                    <a:pt x="12243" y="32242"/>
                  </a:lnTo>
                  <a:lnTo>
                    <a:pt x="11480" y="8951"/>
                  </a:lnTo>
                  <a:lnTo>
                    <a:pt x="11251" y="193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990;p51">
              <a:extLst>
                <a:ext uri="{FF2B5EF4-FFF2-40B4-BE49-F238E27FC236}">
                  <a16:creationId xmlns:a16="http://schemas.microsoft.com/office/drawing/2014/main" id="{9AB082BB-8524-4BDB-B1BD-6B43A4BBFF84}"/>
                </a:ext>
              </a:extLst>
            </p:cNvPr>
            <p:cNvSpPr/>
            <p:nvPr/>
          </p:nvSpPr>
          <p:spPr>
            <a:xfrm>
              <a:off x="3055533" y="3322472"/>
              <a:ext cx="529586" cy="1012268"/>
            </a:xfrm>
            <a:custGeom>
              <a:avLst/>
              <a:gdLst/>
              <a:ahLst/>
              <a:cxnLst/>
              <a:rect l="l" t="t" r="r" b="b"/>
              <a:pathLst>
                <a:path w="11494" h="21970" extrusionOk="0">
                  <a:moveTo>
                    <a:pt x="10782" y="0"/>
                  </a:moveTo>
                  <a:cubicBezTo>
                    <a:pt x="10528" y="39"/>
                    <a:pt x="10286" y="90"/>
                    <a:pt x="10032" y="127"/>
                  </a:cubicBezTo>
                  <a:cubicBezTo>
                    <a:pt x="9986" y="127"/>
                    <a:pt x="9906" y="149"/>
                    <a:pt x="9815" y="163"/>
                  </a:cubicBezTo>
                  <a:lnTo>
                    <a:pt x="9815" y="163"/>
                  </a:lnTo>
                  <a:cubicBezTo>
                    <a:pt x="9819" y="161"/>
                    <a:pt x="9824" y="158"/>
                    <a:pt x="9829" y="153"/>
                  </a:cubicBezTo>
                  <a:lnTo>
                    <a:pt x="9829" y="153"/>
                  </a:lnTo>
                  <a:cubicBezTo>
                    <a:pt x="9282" y="268"/>
                    <a:pt x="8697" y="293"/>
                    <a:pt x="8151" y="344"/>
                  </a:cubicBezTo>
                  <a:lnTo>
                    <a:pt x="8137" y="344"/>
                  </a:lnTo>
                  <a:cubicBezTo>
                    <a:pt x="6905" y="446"/>
                    <a:pt x="5659" y="509"/>
                    <a:pt x="4413" y="509"/>
                  </a:cubicBezTo>
                  <a:cubicBezTo>
                    <a:pt x="3357" y="509"/>
                    <a:pt x="2289" y="471"/>
                    <a:pt x="1221" y="382"/>
                  </a:cubicBezTo>
                  <a:cubicBezTo>
                    <a:pt x="916" y="356"/>
                    <a:pt x="611" y="331"/>
                    <a:pt x="294" y="293"/>
                  </a:cubicBezTo>
                  <a:cubicBezTo>
                    <a:pt x="255" y="293"/>
                    <a:pt x="128" y="268"/>
                    <a:pt x="1" y="255"/>
                  </a:cubicBezTo>
                  <a:lnTo>
                    <a:pt x="1" y="255"/>
                  </a:lnTo>
                  <a:cubicBezTo>
                    <a:pt x="26" y="280"/>
                    <a:pt x="828" y="865"/>
                    <a:pt x="4781" y="1195"/>
                  </a:cubicBezTo>
                  <a:lnTo>
                    <a:pt x="4769" y="649"/>
                  </a:lnTo>
                  <a:lnTo>
                    <a:pt x="4845" y="1195"/>
                  </a:lnTo>
                  <a:cubicBezTo>
                    <a:pt x="5786" y="1285"/>
                    <a:pt x="6879" y="1348"/>
                    <a:pt x="8188" y="1387"/>
                  </a:cubicBezTo>
                  <a:cubicBezTo>
                    <a:pt x="9371" y="1412"/>
                    <a:pt x="10502" y="16160"/>
                    <a:pt x="10502" y="21919"/>
                  </a:cubicBezTo>
                  <a:lnTo>
                    <a:pt x="11494" y="21969"/>
                  </a:lnTo>
                  <a:lnTo>
                    <a:pt x="11494" y="21969"/>
                  </a:lnTo>
                  <a:lnTo>
                    <a:pt x="10782" y="0"/>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991;p51">
              <a:extLst>
                <a:ext uri="{FF2B5EF4-FFF2-40B4-BE49-F238E27FC236}">
                  <a16:creationId xmlns:a16="http://schemas.microsoft.com/office/drawing/2014/main" id="{6FF46126-D46A-4AC2-A654-50E8FF354E70}"/>
                </a:ext>
              </a:extLst>
            </p:cNvPr>
            <p:cNvSpPr/>
            <p:nvPr/>
          </p:nvSpPr>
          <p:spPr>
            <a:xfrm>
              <a:off x="2998124" y="2821176"/>
              <a:ext cx="574740" cy="524886"/>
            </a:xfrm>
            <a:custGeom>
              <a:avLst/>
              <a:gdLst/>
              <a:ahLst/>
              <a:cxnLst/>
              <a:rect l="l" t="t" r="r" b="b"/>
              <a:pathLst>
                <a:path w="12474" h="11392" extrusionOk="0">
                  <a:moveTo>
                    <a:pt x="11061" y="11043"/>
                  </a:moveTo>
                  <a:cubicBezTo>
                    <a:pt x="11053" y="11044"/>
                    <a:pt x="11044" y="11045"/>
                    <a:pt x="11036" y="11046"/>
                  </a:cubicBezTo>
                  <a:cubicBezTo>
                    <a:pt x="11045" y="11046"/>
                    <a:pt x="11053" y="11046"/>
                    <a:pt x="11061" y="11043"/>
                  </a:cubicBezTo>
                  <a:close/>
                  <a:moveTo>
                    <a:pt x="3946" y="1"/>
                  </a:moveTo>
                  <a:cubicBezTo>
                    <a:pt x="2206" y="1"/>
                    <a:pt x="742" y="193"/>
                    <a:pt x="433" y="799"/>
                  </a:cubicBezTo>
                  <a:cubicBezTo>
                    <a:pt x="421" y="824"/>
                    <a:pt x="408" y="850"/>
                    <a:pt x="408" y="862"/>
                  </a:cubicBezTo>
                  <a:cubicBezTo>
                    <a:pt x="192" y="1460"/>
                    <a:pt x="65" y="6342"/>
                    <a:pt x="1" y="10944"/>
                  </a:cubicBezTo>
                  <a:cubicBezTo>
                    <a:pt x="179" y="10982"/>
                    <a:pt x="370" y="11007"/>
                    <a:pt x="548" y="11033"/>
                  </a:cubicBezTo>
                  <a:cubicBezTo>
                    <a:pt x="624" y="11046"/>
                    <a:pt x="1107" y="11122"/>
                    <a:pt x="1247" y="11135"/>
                  </a:cubicBezTo>
                  <a:cubicBezTo>
                    <a:pt x="1374" y="11148"/>
                    <a:pt x="1501" y="11173"/>
                    <a:pt x="1540" y="11173"/>
                  </a:cubicBezTo>
                  <a:cubicBezTo>
                    <a:pt x="1857" y="11211"/>
                    <a:pt x="2162" y="11236"/>
                    <a:pt x="2467" y="11262"/>
                  </a:cubicBezTo>
                  <a:cubicBezTo>
                    <a:pt x="3526" y="11350"/>
                    <a:pt x="4591" y="11392"/>
                    <a:pt x="5656" y="11392"/>
                  </a:cubicBezTo>
                  <a:cubicBezTo>
                    <a:pt x="6905" y="11392"/>
                    <a:pt x="8154" y="11334"/>
                    <a:pt x="9397" y="11224"/>
                  </a:cubicBezTo>
                  <a:cubicBezTo>
                    <a:pt x="9943" y="11173"/>
                    <a:pt x="10528" y="11148"/>
                    <a:pt x="11075" y="11033"/>
                  </a:cubicBezTo>
                  <a:lnTo>
                    <a:pt x="11075" y="11033"/>
                  </a:lnTo>
                  <a:cubicBezTo>
                    <a:pt x="11070" y="11038"/>
                    <a:pt x="11065" y="11041"/>
                    <a:pt x="11061" y="11043"/>
                  </a:cubicBezTo>
                  <a:lnTo>
                    <a:pt x="11061" y="11043"/>
                  </a:lnTo>
                  <a:cubicBezTo>
                    <a:pt x="11152" y="11029"/>
                    <a:pt x="11232" y="11007"/>
                    <a:pt x="11278" y="11007"/>
                  </a:cubicBezTo>
                  <a:cubicBezTo>
                    <a:pt x="11596" y="10957"/>
                    <a:pt x="11901" y="10906"/>
                    <a:pt x="12194" y="10855"/>
                  </a:cubicBezTo>
                  <a:cubicBezTo>
                    <a:pt x="12295" y="10843"/>
                    <a:pt x="12384" y="10817"/>
                    <a:pt x="12473" y="10804"/>
                  </a:cubicBezTo>
                  <a:cubicBezTo>
                    <a:pt x="12372" y="9151"/>
                    <a:pt x="12295" y="7575"/>
                    <a:pt x="12282" y="6405"/>
                  </a:cubicBezTo>
                  <a:cubicBezTo>
                    <a:pt x="12231" y="2388"/>
                    <a:pt x="10973" y="608"/>
                    <a:pt x="10973" y="608"/>
                  </a:cubicBezTo>
                  <a:cubicBezTo>
                    <a:pt x="10973" y="608"/>
                    <a:pt x="10236" y="494"/>
                    <a:pt x="9168" y="367"/>
                  </a:cubicBezTo>
                  <a:cubicBezTo>
                    <a:pt x="9002" y="341"/>
                    <a:pt x="8824" y="328"/>
                    <a:pt x="8634" y="303"/>
                  </a:cubicBezTo>
                  <a:cubicBezTo>
                    <a:pt x="7263" y="153"/>
                    <a:pt x="5495" y="1"/>
                    <a:pt x="3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92;p51">
              <a:extLst>
                <a:ext uri="{FF2B5EF4-FFF2-40B4-BE49-F238E27FC236}">
                  <a16:creationId xmlns:a16="http://schemas.microsoft.com/office/drawing/2014/main" id="{C4CCA60F-1D3B-4289-B4F4-933D7318F5D7}"/>
                </a:ext>
              </a:extLst>
            </p:cNvPr>
            <p:cNvSpPr/>
            <p:nvPr/>
          </p:nvSpPr>
          <p:spPr>
            <a:xfrm>
              <a:off x="3267570" y="2953411"/>
              <a:ext cx="198076" cy="227334"/>
            </a:xfrm>
            <a:custGeom>
              <a:avLst/>
              <a:gdLst/>
              <a:ahLst/>
              <a:cxnLst/>
              <a:rect l="l" t="t" r="r" b="b"/>
              <a:pathLst>
                <a:path w="4299" h="4934" extrusionOk="0">
                  <a:moveTo>
                    <a:pt x="2913" y="1"/>
                  </a:moveTo>
                  <a:lnTo>
                    <a:pt x="2913" y="408"/>
                  </a:lnTo>
                  <a:cubicBezTo>
                    <a:pt x="3549" y="523"/>
                    <a:pt x="4069" y="1158"/>
                    <a:pt x="4286" y="2023"/>
                  </a:cubicBezTo>
                  <a:cubicBezTo>
                    <a:pt x="4261" y="1374"/>
                    <a:pt x="4196" y="701"/>
                    <a:pt x="4108" y="1"/>
                  </a:cubicBezTo>
                  <a:close/>
                  <a:moveTo>
                    <a:pt x="1" y="1"/>
                  </a:moveTo>
                  <a:lnTo>
                    <a:pt x="1" y="4934"/>
                  </a:lnTo>
                  <a:lnTo>
                    <a:pt x="3828" y="4934"/>
                  </a:lnTo>
                  <a:cubicBezTo>
                    <a:pt x="3930" y="4184"/>
                    <a:pt x="4018" y="3383"/>
                    <a:pt x="4069" y="2862"/>
                  </a:cubicBezTo>
                  <a:lnTo>
                    <a:pt x="4006" y="2862"/>
                  </a:lnTo>
                  <a:cubicBezTo>
                    <a:pt x="4006" y="1718"/>
                    <a:pt x="3421" y="764"/>
                    <a:pt x="2722" y="764"/>
                  </a:cubicBezTo>
                  <a:cubicBezTo>
                    <a:pt x="2023" y="764"/>
                    <a:pt x="1438" y="1718"/>
                    <a:pt x="1438" y="2862"/>
                  </a:cubicBezTo>
                  <a:lnTo>
                    <a:pt x="1069" y="2862"/>
                  </a:lnTo>
                  <a:cubicBezTo>
                    <a:pt x="1069" y="1590"/>
                    <a:pt x="1718" y="548"/>
                    <a:pt x="2544" y="408"/>
                  </a:cubicBezTo>
                  <a:lnTo>
                    <a:pt x="2544" y="1"/>
                  </a:lnTo>
                  <a:close/>
                  <a:moveTo>
                    <a:pt x="4247" y="2862"/>
                  </a:moveTo>
                  <a:cubicBezTo>
                    <a:pt x="4196" y="3370"/>
                    <a:pt x="4120" y="4184"/>
                    <a:pt x="4006" y="4934"/>
                  </a:cubicBezTo>
                  <a:lnTo>
                    <a:pt x="4184" y="4934"/>
                  </a:lnTo>
                  <a:cubicBezTo>
                    <a:pt x="4261" y="4273"/>
                    <a:pt x="4298" y="3586"/>
                    <a:pt x="4298" y="28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93;p51">
              <a:extLst>
                <a:ext uri="{FF2B5EF4-FFF2-40B4-BE49-F238E27FC236}">
                  <a16:creationId xmlns:a16="http://schemas.microsoft.com/office/drawing/2014/main" id="{80F61C9B-21B3-4B7C-92A1-AFE12E1768BD}"/>
                </a:ext>
              </a:extLst>
            </p:cNvPr>
            <p:cNvSpPr/>
            <p:nvPr/>
          </p:nvSpPr>
          <p:spPr>
            <a:xfrm>
              <a:off x="3366632" y="3059475"/>
              <a:ext cx="99015" cy="241940"/>
            </a:xfrm>
            <a:custGeom>
              <a:avLst/>
              <a:gdLst/>
              <a:ahLst/>
              <a:cxnLst/>
              <a:rect l="l" t="t" r="r" b="b"/>
              <a:pathLst>
                <a:path w="2149" h="5251" extrusionOk="0">
                  <a:moveTo>
                    <a:pt x="1970" y="0"/>
                  </a:moveTo>
                  <a:cubicBezTo>
                    <a:pt x="1970" y="26"/>
                    <a:pt x="1729" y="2874"/>
                    <a:pt x="1411" y="3979"/>
                  </a:cubicBezTo>
                  <a:cubicBezTo>
                    <a:pt x="1106" y="5047"/>
                    <a:pt x="12" y="5073"/>
                    <a:pt x="0" y="5073"/>
                  </a:cubicBezTo>
                  <a:lnTo>
                    <a:pt x="0" y="5251"/>
                  </a:lnTo>
                  <a:cubicBezTo>
                    <a:pt x="12" y="5251"/>
                    <a:pt x="1246" y="5225"/>
                    <a:pt x="1589" y="4030"/>
                  </a:cubicBezTo>
                  <a:cubicBezTo>
                    <a:pt x="1907" y="2899"/>
                    <a:pt x="2136" y="128"/>
                    <a:pt x="2148" y="13"/>
                  </a:cubicBezTo>
                  <a:lnTo>
                    <a:pt x="19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94;p51">
              <a:extLst>
                <a:ext uri="{FF2B5EF4-FFF2-40B4-BE49-F238E27FC236}">
                  <a16:creationId xmlns:a16="http://schemas.microsoft.com/office/drawing/2014/main" id="{EB016F69-4EB8-441D-B3FE-589C0B74E09C}"/>
                </a:ext>
              </a:extLst>
            </p:cNvPr>
            <p:cNvSpPr/>
            <p:nvPr/>
          </p:nvSpPr>
          <p:spPr>
            <a:xfrm>
              <a:off x="3334978" y="3287915"/>
              <a:ext cx="36353" cy="18799"/>
            </a:xfrm>
            <a:custGeom>
              <a:avLst/>
              <a:gdLst/>
              <a:ahLst/>
              <a:cxnLst/>
              <a:rect l="l" t="t" r="r" b="b"/>
              <a:pathLst>
                <a:path w="789" h="408" extrusionOk="0">
                  <a:moveTo>
                    <a:pt x="394" y="1"/>
                  </a:moveTo>
                  <a:cubicBezTo>
                    <a:pt x="179" y="1"/>
                    <a:pt x="1" y="89"/>
                    <a:pt x="1" y="204"/>
                  </a:cubicBezTo>
                  <a:cubicBezTo>
                    <a:pt x="1" y="318"/>
                    <a:pt x="179" y="408"/>
                    <a:pt x="394" y="408"/>
                  </a:cubicBezTo>
                  <a:cubicBezTo>
                    <a:pt x="611" y="408"/>
                    <a:pt x="789" y="318"/>
                    <a:pt x="789" y="204"/>
                  </a:cubicBezTo>
                  <a:cubicBezTo>
                    <a:pt x="789" y="89"/>
                    <a:pt x="611" y="1"/>
                    <a:pt x="3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95;p51">
              <a:extLst>
                <a:ext uri="{FF2B5EF4-FFF2-40B4-BE49-F238E27FC236}">
                  <a16:creationId xmlns:a16="http://schemas.microsoft.com/office/drawing/2014/main" id="{0A0C09AB-B2B0-4D1B-999B-0BE8595237C4}"/>
                </a:ext>
              </a:extLst>
            </p:cNvPr>
            <p:cNvSpPr/>
            <p:nvPr/>
          </p:nvSpPr>
          <p:spPr>
            <a:xfrm>
              <a:off x="3320326" y="3059475"/>
              <a:ext cx="99061" cy="241940"/>
            </a:xfrm>
            <a:custGeom>
              <a:avLst/>
              <a:gdLst/>
              <a:ahLst/>
              <a:cxnLst/>
              <a:rect l="l" t="t" r="r" b="b"/>
              <a:pathLst>
                <a:path w="2150" h="5251" extrusionOk="0">
                  <a:moveTo>
                    <a:pt x="178" y="0"/>
                  </a:moveTo>
                  <a:lnTo>
                    <a:pt x="0" y="13"/>
                  </a:lnTo>
                  <a:cubicBezTo>
                    <a:pt x="13" y="128"/>
                    <a:pt x="242" y="2899"/>
                    <a:pt x="560" y="4030"/>
                  </a:cubicBezTo>
                  <a:cubicBezTo>
                    <a:pt x="903" y="5225"/>
                    <a:pt x="2136" y="5251"/>
                    <a:pt x="2149" y="5251"/>
                  </a:cubicBezTo>
                  <a:lnTo>
                    <a:pt x="2149" y="5073"/>
                  </a:lnTo>
                  <a:cubicBezTo>
                    <a:pt x="2136" y="5073"/>
                    <a:pt x="1043" y="5047"/>
                    <a:pt x="738" y="3979"/>
                  </a:cubicBezTo>
                  <a:cubicBezTo>
                    <a:pt x="420" y="2874"/>
                    <a:pt x="191" y="26"/>
                    <a:pt x="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96;p51">
              <a:extLst>
                <a:ext uri="{FF2B5EF4-FFF2-40B4-BE49-F238E27FC236}">
                  <a16:creationId xmlns:a16="http://schemas.microsoft.com/office/drawing/2014/main" id="{8E2A9E29-2CC1-4887-8FF8-E4EB44E6C65E}"/>
                </a:ext>
              </a:extLst>
            </p:cNvPr>
            <p:cNvSpPr/>
            <p:nvPr/>
          </p:nvSpPr>
          <p:spPr>
            <a:xfrm>
              <a:off x="3414642" y="3287915"/>
              <a:ext cx="36952" cy="18799"/>
            </a:xfrm>
            <a:custGeom>
              <a:avLst/>
              <a:gdLst/>
              <a:ahLst/>
              <a:cxnLst/>
              <a:rect l="l" t="t" r="r" b="b"/>
              <a:pathLst>
                <a:path w="802" h="408" extrusionOk="0">
                  <a:moveTo>
                    <a:pt x="394" y="1"/>
                  </a:moveTo>
                  <a:cubicBezTo>
                    <a:pt x="179" y="1"/>
                    <a:pt x="1" y="89"/>
                    <a:pt x="1" y="204"/>
                  </a:cubicBezTo>
                  <a:cubicBezTo>
                    <a:pt x="1" y="318"/>
                    <a:pt x="179" y="408"/>
                    <a:pt x="394" y="408"/>
                  </a:cubicBezTo>
                  <a:cubicBezTo>
                    <a:pt x="623" y="408"/>
                    <a:pt x="801" y="318"/>
                    <a:pt x="801" y="204"/>
                  </a:cubicBezTo>
                  <a:cubicBezTo>
                    <a:pt x="801" y="89"/>
                    <a:pt x="623" y="1"/>
                    <a:pt x="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97;p51">
              <a:extLst>
                <a:ext uri="{FF2B5EF4-FFF2-40B4-BE49-F238E27FC236}">
                  <a16:creationId xmlns:a16="http://schemas.microsoft.com/office/drawing/2014/main" id="{6EAF71F1-E51D-4B7F-81B7-7DC649E117D5}"/>
                </a:ext>
              </a:extLst>
            </p:cNvPr>
            <p:cNvSpPr/>
            <p:nvPr/>
          </p:nvSpPr>
          <p:spPr>
            <a:xfrm>
              <a:off x="3316779" y="2934658"/>
              <a:ext cx="152370" cy="150619"/>
            </a:xfrm>
            <a:custGeom>
              <a:avLst/>
              <a:gdLst/>
              <a:ahLst/>
              <a:cxnLst/>
              <a:rect l="l" t="t" r="r" b="b"/>
              <a:pathLst>
                <a:path w="3307" h="3269" extrusionOk="0">
                  <a:moveTo>
                    <a:pt x="1654" y="1"/>
                  </a:moveTo>
                  <a:cubicBezTo>
                    <a:pt x="1501" y="1"/>
                    <a:pt x="1476" y="153"/>
                    <a:pt x="1476" y="153"/>
                  </a:cubicBezTo>
                  <a:lnTo>
                    <a:pt x="1476" y="815"/>
                  </a:lnTo>
                  <a:cubicBezTo>
                    <a:pt x="650" y="955"/>
                    <a:pt x="1" y="1997"/>
                    <a:pt x="1" y="3269"/>
                  </a:cubicBezTo>
                  <a:lnTo>
                    <a:pt x="370" y="3269"/>
                  </a:lnTo>
                  <a:cubicBezTo>
                    <a:pt x="370" y="2125"/>
                    <a:pt x="955" y="1171"/>
                    <a:pt x="1654" y="1171"/>
                  </a:cubicBezTo>
                  <a:cubicBezTo>
                    <a:pt x="2353" y="1171"/>
                    <a:pt x="2938" y="2125"/>
                    <a:pt x="2938" y="3269"/>
                  </a:cubicBezTo>
                  <a:lnTo>
                    <a:pt x="3306" y="3269"/>
                  </a:lnTo>
                  <a:cubicBezTo>
                    <a:pt x="3306" y="1997"/>
                    <a:pt x="2671" y="955"/>
                    <a:pt x="1845" y="815"/>
                  </a:cubicBezTo>
                  <a:lnTo>
                    <a:pt x="1845" y="153"/>
                  </a:lnTo>
                  <a:cubicBezTo>
                    <a:pt x="1845" y="153"/>
                    <a:pt x="1806" y="1"/>
                    <a:pt x="16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98;p51">
              <a:extLst>
                <a:ext uri="{FF2B5EF4-FFF2-40B4-BE49-F238E27FC236}">
                  <a16:creationId xmlns:a16="http://schemas.microsoft.com/office/drawing/2014/main" id="{91477E09-CACF-4253-A081-6B967B721D2D}"/>
                </a:ext>
              </a:extLst>
            </p:cNvPr>
            <p:cNvSpPr/>
            <p:nvPr/>
          </p:nvSpPr>
          <p:spPr>
            <a:xfrm>
              <a:off x="2971815" y="2037854"/>
              <a:ext cx="619156" cy="895698"/>
            </a:xfrm>
            <a:custGeom>
              <a:avLst/>
              <a:gdLst/>
              <a:ahLst/>
              <a:cxnLst/>
              <a:rect l="l" t="t" r="r" b="b"/>
              <a:pathLst>
                <a:path w="13438" h="19440" extrusionOk="0">
                  <a:moveTo>
                    <a:pt x="9217" y="1"/>
                  </a:moveTo>
                  <a:cubicBezTo>
                    <a:pt x="9217" y="1"/>
                    <a:pt x="5371" y="3005"/>
                    <a:pt x="4281" y="3005"/>
                  </a:cubicBezTo>
                  <a:cubicBezTo>
                    <a:pt x="4235" y="3005"/>
                    <a:pt x="4193" y="3000"/>
                    <a:pt x="4157" y="2988"/>
                  </a:cubicBezTo>
                  <a:cubicBezTo>
                    <a:pt x="3814" y="2861"/>
                    <a:pt x="4259" y="204"/>
                    <a:pt x="4310" y="179"/>
                  </a:cubicBezTo>
                  <a:lnTo>
                    <a:pt x="4310" y="179"/>
                  </a:lnTo>
                  <a:cubicBezTo>
                    <a:pt x="4284" y="179"/>
                    <a:pt x="3992" y="293"/>
                    <a:pt x="3611" y="471"/>
                  </a:cubicBezTo>
                  <a:cubicBezTo>
                    <a:pt x="3318" y="611"/>
                    <a:pt x="2987" y="764"/>
                    <a:pt x="2670" y="928"/>
                  </a:cubicBezTo>
                  <a:lnTo>
                    <a:pt x="2670" y="942"/>
                  </a:lnTo>
                  <a:cubicBezTo>
                    <a:pt x="2606" y="1018"/>
                    <a:pt x="76" y="5544"/>
                    <a:pt x="76" y="6751"/>
                  </a:cubicBezTo>
                  <a:cubicBezTo>
                    <a:pt x="0" y="8570"/>
                    <a:pt x="419" y="10070"/>
                    <a:pt x="699" y="11430"/>
                  </a:cubicBezTo>
                  <a:cubicBezTo>
                    <a:pt x="877" y="12257"/>
                    <a:pt x="1055" y="15842"/>
                    <a:pt x="1004" y="17800"/>
                  </a:cubicBezTo>
                  <a:lnTo>
                    <a:pt x="1004" y="18041"/>
                  </a:lnTo>
                  <a:cubicBezTo>
                    <a:pt x="979" y="18651"/>
                    <a:pt x="5416" y="19058"/>
                    <a:pt x="8595" y="19275"/>
                  </a:cubicBezTo>
                  <a:cubicBezTo>
                    <a:pt x="9293" y="19312"/>
                    <a:pt x="9942" y="19351"/>
                    <a:pt x="10463" y="19376"/>
                  </a:cubicBezTo>
                  <a:cubicBezTo>
                    <a:pt x="11239" y="19427"/>
                    <a:pt x="11722" y="19439"/>
                    <a:pt x="11722" y="19439"/>
                  </a:cubicBezTo>
                  <a:cubicBezTo>
                    <a:pt x="11722" y="19439"/>
                    <a:pt x="11646" y="18753"/>
                    <a:pt x="11544" y="17609"/>
                  </a:cubicBezTo>
                  <a:cubicBezTo>
                    <a:pt x="11392" y="16109"/>
                    <a:pt x="11200" y="13845"/>
                    <a:pt x="11036" y="11277"/>
                  </a:cubicBezTo>
                  <a:cubicBezTo>
                    <a:pt x="11036" y="10642"/>
                    <a:pt x="11022" y="10045"/>
                    <a:pt x="11048" y="9485"/>
                  </a:cubicBezTo>
                  <a:lnTo>
                    <a:pt x="11048" y="9472"/>
                  </a:lnTo>
                  <a:cubicBezTo>
                    <a:pt x="11061" y="9002"/>
                    <a:pt x="11099" y="8570"/>
                    <a:pt x="11149" y="8138"/>
                  </a:cubicBezTo>
                  <a:cubicBezTo>
                    <a:pt x="11214" y="7553"/>
                    <a:pt x="11327" y="6993"/>
                    <a:pt x="11505" y="6446"/>
                  </a:cubicBezTo>
                  <a:cubicBezTo>
                    <a:pt x="12141" y="4425"/>
                    <a:pt x="13438" y="3039"/>
                    <a:pt x="13044" y="2378"/>
                  </a:cubicBezTo>
                  <a:cubicBezTo>
                    <a:pt x="12968" y="2086"/>
                    <a:pt x="12751" y="1818"/>
                    <a:pt x="12446" y="1564"/>
                  </a:cubicBezTo>
                  <a:cubicBezTo>
                    <a:pt x="11887" y="1081"/>
                    <a:pt x="11048" y="674"/>
                    <a:pt x="10361" y="408"/>
                  </a:cubicBezTo>
                  <a:cubicBezTo>
                    <a:pt x="9713" y="140"/>
                    <a:pt x="9217" y="1"/>
                    <a:pt x="9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99;p51">
              <a:extLst>
                <a:ext uri="{FF2B5EF4-FFF2-40B4-BE49-F238E27FC236}">
                  <a16:creationId xmlns:a16="http://schemas.microsoft.com/office/drawing/2014/main" id="{BEA68570-C4A5-4272-BCB8-76A844E56C3F}"/>
                </a:ext>
              </a:extLst>
            </p:cNvPr>
            <p:cNvSpPr/>
            <p:nvPr/>
          </p:nvSpPr>
          <p:spPr>
            <a:xfrm>
              <a:off x="3480806" y="2420369"/>
              <a:ext cx="3594" cy="54553"/>
            </a:xfrm>
            <a:custGeom>
              <a:avLst/>
              <a:gdLst/>
              <a:ahLst/>
              <a:cxnLst/>
              <a:rect l="l" t="t" r="r" b="b"/>
              <a:pathLst>
                <a:path w="78" h="1184" extrusionOk="0">
                  <a:moveTo>
                    <a:pt x="77" y="0"/>
                  </a:moveTo>
                  <a:cubicBezTo>
                    <a:pt x="39" y="382"/>
                    <a:pt x="14" y="763"/>
                    <a:pt x="1" y="1170"/>
                  </a:cubicBezTo>
                  <a:lnTo>
                    <a:pt x="1" y="1183"/>
                  </a:lnTo>
                  <a:lnTo>
                    <a:pt x="1" y="1170"/>
                  </a:lnTo>
                  <a:cubicBezTo>
                    <a:pt x="14" y="763"/>
                    <a:pt x="39" y="382"/>
                    <a:pt x="77" y="0"/>
                  </a:cubicBez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00;p51">
              <a:extLst>
                <a:ext uri="{FF2B5EF4-FFF2-40B4-BE49-F238E27FC236}">
                  <a16:creationId xmlns:a16="http://schemas.microsoft.com/office/drawing/2014/main" id="{2478758D-E2A7-495D-B82D-18F05F8BCAE4}"/>
                </a:ext>
              </a:extLst>
            </p:cNvPr>
            <p:cNvSpPr/>
            <p:nvPr/>
          </p:nvSpPr>
          <p:spPr>
            <a:xfrm>
              <a:off x="3430446" y="3338321"/>
              <a:ext cx="645" cy="46"/>
            </a:xfrm>
            <a:custGeom>
              <a:avLst/>
              <a:gdLst/>
              <a:ahLst/>
              <a:cxnLst/>
              <a:rect l="l" t="t" r="r" b="b"/>
              <a:pathLst>
                <a:path w="14" h="1" extrusionOk="0">
                  <a:moveTo>
                    <a:pt x="14" y="0"/>
                  </a:moveTo>
                  <a:lnTo>
                    <a:pt x="0" y="0"/>
                  </a:lnTo>
                  <a:close/>
                </a:path>
              </a:pathLst>
            </a:custGeom>
            <a:solidFill>
              <a:srgbClr val="008D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01;p51">
              <a:extLst>
                <a:ext uri="{FF2B5EF4-FFF2-40B4-BE49-F238E27FC236}">
                  <a16:creationId xmlns:a16="http://schemas.microsoft.com/office/drawing/2014/main" id="{59196B60-36ED-4CB6-90D0-2980C1E524E8}"/>
                </a:ext>
              </a:extLst>
            </p:cNvPr>
            <p:cNvSpPr/>
            <p:nvPr/>
          </p:nvSpPr>
          <p:spPr>
            <a:xfrm>
              <a:off x="3424041" y="2849143"/>
              <a:ext cx="148822" cy="489777"/>
            </a:xfrm>
            <a:custGeom>
              <a:avLst/>
              <a:gdLst/>
              <a:ahLst/>
              <a:cxnLst/>
              <a:rect l="l" t="t" r="r" b="b"/>
              <a:pathLst>
                <a:path w="3230" h="10630" extrusionOk="0">
                  <a:moveTo>
                    <a:pt x="1817" y="10436"/>
                  </a:moveTo>
                  <a:cubicBezTo>
                    <a:pt x="1809" y="10437"/>
                    <a:pt x="1800" y="10438"/>
                    <a:pt x="1792" y="10439"/>
                  </a:cubicBezTo>
                  <a:cubicBezTo>
                    <a:pt x="1801" y="10439"/>
                    <a:pt x="1809" y="10439"/>
                    <a:pt x="1817" y="10436"/>
                  </a:cubicBezTo>
                  <a:close/>
                  <a:moveTo>
                    <a:pt x="1729" y="1"/>
                  </a:moveTo>
                  <a:lnTo>
                    <a:pt x="1729" y="1"/>
                  </a:lnTo>
                  <a:cubicBezTo>
                    <a:pt x="1831" y="1145"/>
                    <a:pt x="1907" y="1831"/>
                    <a:pt x="1907" y="1831"/>
                  </a:cubicBezTo>
                  <a:cubicBezTo>
                    <a:pt x="1907" y="1831"/>
                    <a:pt x="1424" y="1819"/>
                    <a:pt x="648" y="1768"/>
                  </a:cubicBezTo>
                  <a:lnTo>
                    <a:pt x="648" y="1768"/>
                  </a:lnTo>
                  <a:cubicBezTo>
                    <a:pt x="648" y="1806"/>
                    <a:pt x="661" y="1819"/>
                    <a:pt x="661" y="1845"/>
                  </a:cubicBezTo>
                  <a:cubicBezTo>
                    <a:pt x="673" y="1984"/>
                    <a:pt x="699" y="2124"/>
                    <a:pt x="712" y="2264"/>
                  </a:cubicBezTo>
                  <a:lnTo>
                    <a:pt x="1348" y="2264"/>
                  </a:lnTo>
                  <a:lnTo>
                    <a:pt x="1348" y="7197"/>
                  </a:lnTo>
                  <a:lnTo>
                    <a:pt x="788" y="7197"/>
                  </a:lnTo>
                  <a:cubicBezTo>
                    <a:pt x="699" y="8036"/>
                    <a:pt x="546" y="8812"/>
                    <a:pt x="343" y="9536"/>
                  </a:cubicBezTo>
                  <a:cubicBezTo>
                    <a:pt x="495" y="9575"/>
                    <a:pt x="597" y="9651"/>
                    <a:pt x="597" y="9727"/>
                  </a:cubicBezTo>
                  <a:cubicBezTo>
                    <a:pt x="597" y="9829"/>
                    <a:pt x="432" y="9917"/>
                    <a:pt x="241" y="9931"/>
                  </a:cubicBezTo>
                  <a:cubicBezTo>
                    <a:pt x="165" y="10172"/>
                    <a:pt x="89" y="10400"/>
                    <a:pt x="0" y="10629"/>
                  </a:cubicBezTo>
                  <a:cubicBezTo>
                    <a:pt x="51" y="10617"/>
                    <a:pt x="102" y="10617"/>
                    <a:pt x="139" y="10617"/>
                  </a:cubicBezTo>
                  <a:lnTo>
                    <a:pt x="153" y="10617"/>
                  </a:lnTo>
                  <a:cubicBezTo>
                    <a:pt x="699" y="10566"/>
                    <a:pt x="1284" y="10541"/>
                    <a:pt x="1831" y="10426"/>
                  </a:cubicBezTo>
                  <a:lnTo>
                    <a:pt x="1831" y="10426"/>
                  </a:lnTo>
                  <a:cubicBezTo>
                    <a:pt x="1826" y="10431"/>
                    <a:pt x="1821" y="10434"/>
                    <a:pt x="1817" y="10436"/>
                  </a:cubicBezTo>
                  <a:lnTo>
                    <a:pt x="1817" y="10436"/>
                  </a:lnTo>
                  <a:cubicBezTo>
                    <a:pt x="1908" y="10422"/>
                    <a:pt x="1988" y="10400"/>
                    <a:pt x="2034" y="10400"/>
                  </a:cubicBezTo>
                  <a:cubicBezTo>
                    <a:pt x="2352" y="10350"/>
                    <a:pt x="2657" y="10299"/>
                    <a:pt x="2950" y="10248"/>
                  </a:cubicBezTo>
                  <a:cubicBezTo>
                    <a:pt x="3051" y="10236"/>
                    <a:pt x="3140" y="10210"/>
                    <a:pt x="3229" y="10197"/>
                  </a:cubicBezTo>
                  <a:cubicBezTo>
                    <a:pt x="3128" y="8544"/>
                    <a:pt x="3051" y="6968"/>
                    <a:pt x="3038" y="5798"/>
                  </a:cubicBezTo>
                  <a:cubicBezTo>
                    <a:pt x="2987" y="1781"/>
                    <a:pt x="1729" y="1"/>
                    <a:pt x="1729" y="1"/>
                  </a:cubicBez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02;p51">
              <a:extLst>
                <a:ext uri="{FF2B5EF4-FFF2-40B4-BE49-F238E27FC236}">
                  <a16:creationId xmlns:a16="http://schemas.microsoft.com/office/drawing/2014/main" id="{3DC036F7-7589-4E70-BB51-BE460A84151B}"/>
                </a:ext>
              </a:extLst>
            </p:cNvPr>
            <p:cNvSpPr/>
            <p:nvPr/>
          </p:nvSpPr>
          <p:spPr>
            <a:xfrm>
              <a:off x="3456800" y="2953411"/>
              <a:ext cx="29350" cy="227334"/>
            </a:xfrm>
            <a:custGeom>
              <a:avLst/>
              <a:gdLst/>
              <a:ahLst/>
              <a:cxnLst/>
              <a:rect l="l" t="t" r="r" b="b"/>
              <a:pathLst>
                <a:path w="637" h="4934" extrusionOk="0">
                  <a:moveTo>
                    <a:pt x="1" y="1"/>
                  </a:moveTo>
                  <a:cubicBezTo>
                    <a:pt x="89" y="701"/>
                    <a:pt x="154" y="1374"/>
                    <a:pt x="179" y="2023"/>
                  </a:cubicBezTo>
                  <a:cubicBezTo>
                    <a:pt x="242" y="2289"/>
                    <a:pt x="267" y="2569"/>
                    <a:pt x="267" y="2862"/>
                  </a:cubicBezTo>
                  <a:lnTo>
                    <a:pt x="191" y="2862"/>
                  </a:lnTo>
                  <a:cubicBezTo>
                    <a:pt x="191" y="3586"/>
                    <a:pt x="154" y="4273"/>
                    <a:pt x="77" y="4934"/>
                  </a:cubicBezTo>
                  <a:lnTo>
                    <a:pt x="637" y="4934"/>
                  </a:lnTo>
                  <a:lnTo>
                    <a:pt x="637" y="1"/>
                  </a:lnTo>
                  <a:close/>
                </a:path>
              </a:pathLst>
            </a:custGeom>
            <a:solidFill>
              <a:srgbClr val="008A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003;p51">
              <a:extLst>
                <a:ext uri="{FF2B5EF4-FFF2-40B4-BE49-F238E27FC236}">
                  <a16:creationId xmlns:a16="http://schemas.microsoft.com/office/drawing/2014/main" id="{4D4BF711-5DF6-4FB3-BFC2-22AD4FCD1024}"/>
                </a:ext>
              </a:extLst>
            </p:cNvPr>
            <p:cNvSpPr/>
            <p:nvPr/>
          </p:nvSpPr>
          <p:spPr>
            <a:xfrm>
              <a:off x="3435145" y="3288468"/>
              <a:ext cx="16449" cy="18246"/>
            </a:xfrm>
            <a:custGeom>
              <a:avLst/>
              <a:gdLst/>
              <a:ahLst/>
              <a:cxnLst/>
              <a:rect l="l" t="t" r="r" b="b"/>
              <a:pathLst>
                <a:path w="357" h="396" extrusionOk="0">
                  <a:moveTo>
                    <a:pt x="102" y="1"/>
                  </a:moveTo>
                  <a:cubicBezTo>
                    <a:pt x="76" y="141"/>
                    <a:pt x="39" y="268"/>
                    <a:pt x="0" y="396"/>
                  </a:cubicBezTo>
                  <a:cubicBezTo>
                    <a:pt x="191" y="382"/>
                    <a:pt x="356" y="294"/>
                    <a:pt x="356" y="192"/>
                  </a:cubicBezTo>
                  <a:cubicBezTo>
                    <a:pt x="356" y="116"/>
                    <a:pt x="254" y="40"/>
                    <a:pt x="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004;p51">
              <a:extLst>
                <a:ext uri="{FF2B5EF4-FFF2-40B4-BE49-F238E27FC236}">
                  <a16:creationId xmlns:a16="http://schemas.microsoft.com/office/drawing/2014/main" id="{8069CA27-1DD2-4CB1-AF33-C120618D3529}"/>
                </a:ext>
              </a:extLst>
            </p:cNvPr>
            <p:cNvSpPr/>
            <p:nvPr/>
          </p:nvSpPr>
          <p:spPr>
            <a:xfrm>
              <a:off x="3465002" y="3046574"/>
              <a:ext cx="4147" cy="38703"/>
            </a:xfrm>
            <a:custGeom>
              <a:avLst/>
              <a:gdLst/>
              <a:ahLst/>
              <a:cxnLst/>
              <a:rect l="l" t="t" r="r" b="b"/>
              <a:pathLst>
                <a:path w="90" h="840" extrusionOk="0">
                  <a:moveTo>
                    <a:pt x="1" y="1"/>
                  </a:moveTo>
                  <a:lnTo>
                    <a:pt x="1" y="1"/>
                  </a:lnTo>
                  <a:cubicBezTo>
                    <a:pt x="13" y="293"/>
                    <a:pt x="13" y="560"/>
                    <a:pt x="13" y="840"/>
                  </a:cubicBezTo>
                  <a:lnTo>
                    <a:pt x="89" y="840"/>
                  </a:lnTo>
                  <a:cubicBezTo>
                    <a:pt x="89" y="547"/>
                    <a:pt x="64" y="267"/>
                    <a:pt x="1" y="1"/>
                  </a:cubicBezTo>
                  <a:close/>
                </a:path>
              </a:pathLst>
            </a:custGeom>
            <a:solidFill>
              <a:srgbClr val="3C3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005;p51">
              <a:extLst>
                <a:ext uri="{FF2B5EF4-FFF2-40B4-BE49-F238E27FC236}">
                  <a16:creationId xmlns:a16="http://schemas.microsoft.com/office/drawing/2014/main" id="{BDBCCC42-E6E1-4A41-AAC8-EA98E47706D5}"/>
                </a:ext>
              </a:extLst>
            </p:cNvPr>
            <p:cNvSpPr/>
            <p:nvPr/>
          </p:nvSpPr>
          <p:spPr>
            <a:xfrm>
              <a:off x="3378888" y="2245791"/>
              <a:ext cx="133065" cy="687762"/>
            </a:xfrm>
            <a:custGeom>
              <a:avLst/>
              <a:gdLst/>
              <a:ahLst/>
              <a:cxnLst/>
              <a:rect l="l" t="t" r="r" b="b"/>
              <a:pathLst>
                <a:path w="2888" h="14927" extrusionOk="0">
                  <a:moveTo>
                    <a:pt x="1" y="1"/>
                  </a:moveTo>
                  <a:cubicBezTo>
                    <a:pt x="1" y="2"/>
                    <a:pt x="2213" y="7134"/>
                    <a:pt x="840" y="12129"/>
                  </a:cubicBezTo>
                  <a:cubicBezTo>
                    <a:pt x="789" y="12321"/>
                    <a:pt x="814" y="12575"/>
                    <a:pt x="904" y="12855"/>
                  </a:cubicBezTo>
                  <a:cubicBezTo>
                    <a:pt x="1094" y="13528"/>
                    <a:pt x="1526" y="14367"/>
                    <a:pt x="1628" y="14863"/>
                  </a:cubicBezTo>
                  <a:cubicBezTo>
                    <a:pt x="2404" y="14914"/>
                    <a:pt x="2887" y="14926"/>
                    <a:pt x="2887" y="14926"/>
                  </a:cubicBezTo>
                  <a:cubicBezTo>
                    <a:pt x="2887" y="14926"/>
                    <a:pt x="2811" y="14240"/>
                    <a:pt x="2709" y="13096"/>
                  </a:cubicBezTo>
                  <a:cubicBezTo>
                    <a:pt x="2557" y="11596"/>
                    <a:pt x="2365" y="9332"/>
                    <a:pt x="2201" y="6764"/>
                  </a:cubicBezTo>
                  <a:lnTo>
                    <a:pt x="2201" y="5938"/>
                  </a:lnTo>
                  <a:cubicBezTo>
                    <a:pt x="2201" y="5608"/>
                    <a:pt x="2201" y="5290"/>
                    <a:pt x="2213" y="4972"/>
                  </a:cubicBezTo>
                  <a:lnTo>
                    <a:pt x="2213" y="4959"/>
                  </a:lnTo>
                  <a:cubicBezTo>
                    <a:pt x="2226" y="4552"/>
                    <a:pt x="2251" y="4171"/>
                    <a:pt x="2289" y="3789"/>
                  </a:cubicBezTo>
                  <a:cubicBezTo>
                    <a:pt x="2302" y="3738"/>
                    <a:pt x="2302" y="3675"/>
                    <a:pt x="2314" y="3625"/>
                  </a:cubicBezTo>
                  <a:lnTo>
                    <a:pt x="1" y="1"/>
                  </a:lnTo>
                  <a:close/>
                </a:path>
              </a:pathLst>
            </a:custGeom>
            <a:solidFill>
              <a:srgbClr val="414042">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06;p51">
              <a:extLst>
                <a:ext uri="{FF2B5EF4-FFF2-40B4-BE49-F238E27FC236}">
                  <a16:creationId xmlns:a16="http://schemas.microsoft.com/office/drawing/2014/main" id="{BB779F57-1772-41D4-B9ED-D1C2E5090A8D}"/>
                </a:ext>
              </a:extLst>
            </p:cNvPr>
            <p:cNvSpPr/>
            <p:nvPr/>
          </p:nvSpPr>
          <p:spPr>
            <a:xfrm>
              <a:off x="3358983" y="2148573"/>
              <a:ext cx="404216" cy="554190"/>
            </a:xfrm>
            <a:custGeom>
              <a:avLst/>
              <a:gdLst/>
              <a:ahLst/>
              <a:cxnLst/>
              <a:rect l="l" t="t" r="r" b="b"/>
              <a:pathLst>
                <a:path w="8773" h="12028" extrusionOk="0">
                  <a:moveTo>
                    <a:pt x="4845" y="0"/>
                  </a:moveTo>
                  <a:cubicBezTo>
                    <a:pt x="4845" y="0"/>
                    <a:pt x="0" y="1500"/>
                    <a:pt x="3294" y="6840"/>
                  </a:cubicBezTo>
                  <a:cubicBezTo>
                    <a:pt x="4221" y="8328"/>
                    <a:pt x="5009" y="10159"/>
                    <a:pt x="5696" y="12027"/>
                  </a:cubicBezTo>
                  <a:cubicBezTo>
                    <a:pt x="5887" y="11888"/>
                    <a:pt x="6141" y="11798"/>
                    <a:pt x="6459" y="11761"/>
                  </a:cubicBezTo>
                  <a:cubicBezTo>
                    <a:pt x="7247" y="11697"/>
                    <a:pt x="8023" y="11634"/>
                    <a:pt x="8773" y="11354"/>
                  </a:cubicBezTo>
                  <a:cubicBezTo>
                    <a:pt x="7120" y="4552"/>
                    <a:pt x="4845" y="0"/>
                    <a:pt x="4845"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07;p51">
              <a:extLst>
                <a:ext uri="{FF2B5EF4-FFF2-40B4-BE49-F238E27FC236}">
                  <a16:creationId xmlns:a16="http://schemas.microsoft.com/office/drawing/2014/main" id="{B9198DAF-9074-4010-9F86-5C8EA2DA0D9E}"/>
                </a:ext>
              </a:extLst>
            </p:cNvPr>
            <p:cNvSpPr/>
            <p:nvPr/>
          </p:nvSpPr>
          <p:spPr>
            <a:xfrm>
              <a:off x="2972368" y="2446125"/>
              <a:ext cx="561839" cy="566538"/>
            </a:xfrm>
            <a:custGeom>
              <a:avLst/>
              <a:gdLst/>
              <a:ahLst/>
              <a:cxnLst/>
              <a:rect l="l" t="t" r="r" b="b"/>
              <a:pathLst>
                <a:path w="12194" h="12296" extrusionOk="0">
                  <a:moveTo>
                    <a:pt x="5557" y="1"/>
                  </a:moveTo>
                  <a:lnTo>
                    <a:pt x="0" y="5176"/>
                  </a:lnTo>
                  <a:lnTo>
                    <a:pt x="6637" y="12295"/>
                  </a:lnTo>
                  <a:lnTo>
                    <a:pt x="12193" y="7120"/>
                  </a:lnTo>
                  <a:lnTo>
                    <a:pt x="5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08;p51">
              <a:extLst>
                <a:ext uri="{FF2B5EF4-FFF2-40B4-BE49-F238E27FC236}">
                  <a16:creationId xmlns:a16="http://schemas.microsoft.com/office/drawing/2014/main" id="{52905D0A-48F0-4F56-8C29-568E9CC99A9A}"/>
                </a:ext>
              </a:extLst>
            </p:cNvPr>
            <p:cNvSpPr/>
            <p:nvPr/>
          </p:nvSpPr>
          <p:spPr>
            <a:xfrm>
              <a:off x="3001073" y="2476028"/>
              <a:ext cx="456972" cy="492127"/>
            </a:xfrm>
            <a:custGeom>
              <a:avLst/>
              <a:gdLst/>
              <a:ahLst/>
              <a:cxnLst/>
              <a:rect l="l" t="t" r="r" b="b"/>
              <a:pathLst>
                <a:path w="9918" h="10681" extrusionOk="0">
                  <a:moveTo>
                    <a:pt x="4793" y="1"/>
                  </a:moveTo>
                  <a:lnTo>
                    <a:pt x="1" y="4501"/>
                  </a:lnTo>
                  <a:lnTo>
                    <a:pt x="5988" y="10680"/>
                  </a:lnTo>
                  <a:lnTo>
                    <a:pt x="9904" y="7005"/>
                  </a:lnTo>
                  <a:lnTo>
                    <a:pt x="9192" y="6141"/>
                  </a:lnTo>
                  <a:lnTo>
                    <a:pt x="9917" y="5645"/>
                  </a:lnTo>
                  <a:lnTo>
                    <a:pt x="47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09;p51">
              <a:extLst>
                <a:ext uri="{FF2B5EF4-FFF2-40B4-BE49-F238E27FC236}">
                  <a16:creationId xmlns:a16="http://schemas.microsoft.com/office/drawing/2014/main" id="{45DB03F7-4A02-4F8D-B3BA-A5BFEC2FD18B}"/>
                </a:ext>
              </a:extLst>
            </p:cNvPr>
            <p:cNvSpPr/>
            <p:nvPr/>
          </p:nvSpPr>
          <p:spPr>
            <a:xfrm>
              <a:off x="3122941" y="2541638"/>
              <a:ext cx="130070" cy="122467"/>
            </a:xfrm>
            <a:custGeom>
              <a:avLst/>
              <a:gdLst/>
              <a:ahLst/>
              <a:cxnLst/>
              <a:rect l="l" t="t" r="r" b="b"/>
              <a:pathLst>
                <a:path w="2823" h="2658" extrusionOk="0">
                  <a:moveTo>
                    <a:pt x="2746" y="1"/>
                  </a:moveTo>
                  <a:lnTo>
                    <a:pt x="0" y="2581"/>
                  </a:lnTo>
                  <a:lnTo>
                    <a:pt x="63" y="2657"/>
                  </a:lnTo>
                  <a:lnTo>
                    <a:pt x="77" y="2657"/>
                  </a:lnTo>
                  <a:lnTo>
                    <a:pt x="2823" y="77"/>
                  </a:lnTo>
                  <a:lnTo>
                    <a:pt x="2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10;p51">
              <a:extLst>
                <a:ext uri="{FF2B5EF4-FFF2-40B4-BE49-F238E27FC236}">
                  <a16:creationId xmlns:a16="http://schemas.microsoft.com/office/drawing/2014/main" id="{713453E4-9498-4766-8ACD-9CCF1188245B}"/>
                </a:ext>
              </a:extLst>
            </p:cNvPr>
            <p:cNvSpPr/>
            <p:nvPr/>
          </p:nvSpPr>
          <p:spPr>
            <a:xfrm>
              <a:off x="3134045" y="2553480"/>
              <a:ext cx="128365" cy="120855"/>
            </a:xfrm>
            <a:custGeom>
              <a:avLst/>
              <a:gdLst/>
              <a:ahLst/>
              <a:cxnLst/>
              <a:rect l="l" t="t" r="r" b="b"/>
              <a:pathLst>
                <a:path w="2786" h="2623" extrusionOk="0">
                  <a:moveTo>
                    <a:pt x="2728" y="1"/>
                  </a:moveTo>
                  <a:cubicBezTo>
                    <a:pt x="2715" y="1"/>
                    <a:pt x="2702" y="4"/>
                    <a:pt x="2696" y="10"/>
                  </a:cubicBezTo>
                  <a:lnTo>
                    <a:pt x="14" y="2527"/>
                  </a:lnTo>
                  <a:cubicBezTo>
                    <a:pt x="0" y="2553"/>
                    <a:pt x="0" y="2578"/>
                    <a:pt x="14" y="2591"/>
                  </a:cubicBezTo>
                  <a:lnTo>
                    <a:pt x="26" y="2604"/>
                  </a:lnTo>
                  <a:cubicBezTo>
                    <a:pt x="32" y="2616"/>
                    <a:pt x="42" y="2623"/>
                    <a:pt x="53" y="2623"/>
                  </a:cubicBezTo>
                  <a:cubicBezTo>
                    <a:pt x="64" y="2623"/>
                    <a:pt x="77" y="2616"/>
                    <a:pt x="90" y="2604"/>
                  </a:cubicBezTo>
                  <a:lnTo>
                    <a:pt x="2772" y="86"/>
                  </a:lnTo>
                  <a:cubicBezTo>
                    <a:pt x="2785" y="74"/>
                    <a:pt x="2785" y="49"/>
                    <a:pt x="2772" y="23"/>
                  </a:cubicBezTo>
                  <a:lnTo>
                    <a:pt x="2760" y="10"/>
                  </a:lnTo>
                  <a:cubicBezTo>
                    <a:pt x="2753" y="4"/>
                    <a:pt x="2740" y="1"/>
                    <a:pt x="27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11;p51">
              <a:extLst>
                <a:ext uri="{FF2B5EF4-FFF2-40B4-BE49-F238E27FC236}">
                  <a16:creationId xmlns:a16="http://schemas.microsoft.com/office/drawing/2014/main" id="{564964EC-B4CE-4C39-B355-04C04E0D3E0A}"/>
                </a:ext>
              </a:extLst>
            </p:cNvPr>
            <p:cNvSpPr/>
            <p:nvPr/>
          </p:nvSpPr>
          <p:spPr>
            <a:xfrm>
              <a:off x="3143398" y="2563294"/>
              <a:ext cx="130116" cy="122513"/>
            </a:xfrm>
            <a:custGeom>
              <a:avLst/>
              <a:gdLst/>
              <a:ahLst/>
              <a:cxnLst/>
              <a:rect l="l" t="t" r="r" b="b"/>
              <a:pathLst>
                <a:path w="2824" h="2659" extrusionOk="0">
                  <a:moveTo>
                    <a:pt x="2747" y="0"/>
                  </a:moveTo>
                  <a:lnTo>
                    <a:pt x="1" y="2582"/>
                  </a:lnTo>
                  <a:lnTo>
                    <a:pt x="1" y="2594"/>
                  </a:lnTo>
                  <a:lnTo>
                    <a:pt x="77" y="2658"/>
                  </a:lnTo>
                  <a:lnTo>
                    <a:pt x="2823" y="90"/>
                  </a:lnTo>
                  <a:lnTo>
                    <a:pt x="2823" y="77"/>
                  </a:lnTo>
                  <a:lnTo>
                    <a:pt x="27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12;p51">
              <a:extLst>
                <a:ext uri="{FF2B5EF4-FFF2-40B4-BE49-F238E27FC236}">
                  <a16:creationId xmlns:a16="http://schemas.microsoft.com/office/drawing/2014/main" id="{1D1F64DC-79F1-4863-9873-EE08C79EC821}"/>
                </a:ext>
              </a:extLst>
            </p:cNvPr>
            <p:cNvSpPr/>
            <p:nvPr/>
          </p:nvSpPr>
          <p:spPr>
            <a:xfrm>
              <a:off x="3153950" y="2633604"/>
              <a:ext cx="66809" cy="63307"/>
            </a:xfrm>
            <a:custGeom>
              <a:avLst/>
              <a:gdLst/>
              <a:ahLst/>
              <a:cxnLst/>
              <a:rect l="l" t="t" r="r" b="b"/>
              <a:pathLst>
                <a:path w="1450" h="1374" extrusionOk="0">
                  <a:moveTo>
                    <a:pt x="1374" y="0"/>
                  </a:moveTo>
                  <a:lnTo>
                    <a:pt x="1" y="1297"/>
                  </a:lnTo>
                  <a:lnTo>
                    <a:pt x="65" y="1373"/>
                  </a:lnTo>
                  <a:lnTo>
                    <a:pt x="1450" y="76"/>
                  </a:lnTo>
                  <a:lnTo>
                    <a:pt x="1450" y="64"/>
                  </a:lnTo>
                  <a:lnTo>
                    <a:pt x="13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13;p51">
              <a:extLst>
                <a:ext uri="{FF2B5EF4-FFF2-40B4-BE49-F238E27FC236}">
                  <a16:creationId xmlns:a16="http://schemas.microsoft.com/office/drawing/2014/main" id="{3423BC52-91A5-469A-851F-33A7D3E2BD01}"/>
                </a:ext>
              </a:extLst>
            </p:cNvPr>
            <p:cNvSpPr/>
            <p:nvPr/>
          </p:nvSpPr>
          <p:spPr>
            <a:xfrm>
              <a:off x="3067236" y="2674334"/>
              <a:ext cx="75056" cy="75010"/>
            </a:xfrm>
            <a:custGeom>
              <a:avLst/>
              <a:gdLst/>
              <a:ahLst/>
              <a:cxnLst/>
              <a:rect l="l" t="t" r="r" b="b"/>
              <a:pathLst>
                <a:path w="1629" h="1628" extrusionOk="0">
                  <a:moveTo>
                    <a:pt x="821" y="0"/>
                  </a:moveTo>
                  <a:cubicBezTo>
                    <a:pt x="805" y="0"/>
                    <a:pt x="790" y="7"/>
                    <a:pt x="777" y="19"/>
                  </a:cubicBezTo>
                  <a:lnTo>
                    <a:pt x="26" y="731"/>
                  </a:lnTo>
                  <a:cubicBezTo>
                    <a:pt x="1" y="757"/>
                    <a:pt x="1" y="794"/>
                    <a:pt x="26" y="820"/>
                  </a:cubicBezTo>
                  <a:lnTo>
                    <a:pt x="764" y="1608"/>
                  </a:lnTo>
                  <a:cubicBezTo>
                    <a:pt x="776" y="1621"/>
                    <a:pt x="792" y="1627"/>
                    <a:pt x="809" y="1627"/>
                  </a:cubicBezTo>
                  <a:cubicBezTo>
                    <a:pt x="825" y="1627"/>
                    <a:pt x="841" y="1621"/>
                    <a:pt x="853" y="1608"/>
                  </a:cubicBezTo>
                  <a:lnTo>
                    <a:pt x="1603" y="896"/>
                  </a:lnTo>
                  <a:cubicBezTo>
                    <a:pt x="1628" y="871"/>
                    <a:pt x="1628" y="833"/>
                    <a:pt x="1603" y="808"/>
                  </a:cubicBezTo>
                  <a:lnTo>
                    <a:pt x="1272" y="452"/>
                  </a:lnTo>
                  <a:cubicBezTo>
                    <a:pt x="1260" y="439"/>
                    <a:pt x="1244" y="432"/>
                    <a:pt x="1228" y="432"/>
                  </a:cubicBezTo>
                  <a:cubicBezTo>
                    <a:pt x="1212" y="432"/>
                    <a:pt x="1197" y="439"/>
                    <a:pt x="1184" y="452"/>
                  </a:cubicBezTo>
                  <a:cubicBezTo>
                    <a:pt x="1158" y="477"/>
                    <a:pt x="1158" y="515"/>
                    <a:pt x="1184" y="540"/>
                  </a:cubicBezTo>
                  <a:lnTo>
                    <a:pt x="1476" y="858"/>
                  </a:lnTo>
                  <a:lnTo>
                    <a:pt x="815" y="1469"/>
                  </a:lnTo>
                  <a:lnTo>
                    <a:pt x="153" y="769"/>
                  </a:lnTo>
                  <a:lnTo>
                    <a:pt x="815" y="159"/>
                  </a:lnTo>
                  <a:lnTo>
                    <a:pt x="891" y="235"/>
                  </a:lnTo>
                  <a:cubicBezTo>
                    <a:pt x="904" y="248"/>
                    <a:pt x="920" y="254"/>
                    <a:pt x="936" y="254"/>
                  </a:cubicBezTo>
                  <a:cubicBezTo>
                    <a:pt x="952" y="254"/>
                    <a:pt x="968" y="248"/>
                    <a:pt x="980" y="235"/>
                  </a:cubicBezTo>
                  <a:cubicBezTo>
                    <a:pt x="1006" y="209"/>
                    <a:pt x="1006" y="172"/>
                    <a:pt x="980" y="146"/>
                  </a:cubicBezTo>
                  <a:lnTo>
                    <a:pt x="865" y="19"/>
                  </a:lnTo>
                  <a:cubicBezTo>
                    <a:pt x="853" y="7"/>
                    <a:pt x="837"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14;p51">
              <a:extLst>
                <a:ext uri="{FF2B5EF4-FFF2-40B4-BE49-F238E27FC236}">
                  <a16:creationId xmlns:a16="http://schemas.microsoft.com/office/drawing/2014/main" id="{E6AAEF6A-40B0-4DD4-A578-E818E7374E88}"/>
                </a:ext>
              </a:extLst>
            </p:cNvPr>
            <p:cNvSpPr/>
            <p:nvPr/>
          </p:nvSpPr>
          <p:spPr>
            <a:xfrm>
              <a:off x="3090689" y="2676362"/>
              <a:ext cx="30502" cy="49807"/>
            </a:xfrm>
            <a:custGeom>
              <a:avLst/>
              <a:gdLst/>
              <a:ahLst/>
              <a:cxnLst/>
              <a:rect l="l" t="t" r="r" b="b"/>
              <a:pathLst>
                <a:path w="662" h="1081" extrusionOk="0">
                  <a:moveTo>
                    <a:pt x="611" y="1"/>
                  </a:moveTo>
                  <a:cubicBezTo>
                    <a:pt x="573" y="1"/>
                    <a:pt x="534" y="26"/>
                    <a:pt x="534" y="64"/>
                  </a:cubicBezTo>
                  <a:lnTo>
                    <a:pt x="446" y="942"/>
                  </a:lnTo>
                  <a:lnTo>
                    <a:pt x="14" y="942"/>
                  </a:lnTo>
                  <a:cubicBezTo>
                    <a:pt x="0" y="967"/>
                    <a:pt x="26" y="1005"/>
                    <a:pt x="65" y="1005"/>
                  </a:cubicBezTo>
                  <a:lnTo>
                    <a:pt x="497" y="1081"/>
                  </a:lnTo>
                  <a:cubicBezTo>
                    <a:pt x="509" y="1081"/>
                    <a:pt x="522" y="1081"/>
                    <a:pt x="548" y="1069"/>
                  </a:cubicBezTo>
                  <a:cubicBezTo>
                    <a:pt x="560" y="1055"/>
                    <a:pt x="560" y="1043"/>
                    <a:pt x="560" y="1018"/>
                  </a:cubicBezTo>
                  <a:lnTo>
                    <a:pt x="662" y="77"/>
                  </a:lnTo>
                  <a:cubicBezTo>
                    <a:pt x="662" y="38"/>
                    <a:pt x="636" y="1"/>
                    <a:pt x="6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15;p51">
              <a:extLst>
                <a:ext uri="{FF2B5EF4-FFF2-40B4-BE49-F238E27FC236}">
                  <a16:creationId xmlns:a16="http://schemas.microsoft.com/office/drawing/2014/main" id="{9B8D31D2-1AA7-4B04-878D-585FCF8B2255}"/>
                </a:ext>
              </a:extLst>
            </p:cNvPr>
            <p:cNvSpPr/>
            <p:nvPr/>
          </p:nvSpPr>
          <p:spPr>
            <a:xfrm>
              <a:off x="3175052" y="2597251"/>
              <a:ext cx="130070" cy="122513"/>
            </a:xfrm>
            <a:custGeom>
              <a:avLst/>
              <a:gdLst/>
              <a:ahLst/>
              <a:cxnLst/>
              <a:rect l="l" t="t" r="r" b="b"/>
              <a:pathLst>
                <a:path w="2823" h="2659" extrusionOk="0">
                  <a:moveTo>
                    <a:pt x="2746" y="1"/>
                  </a:moveTo>
                  <a:lnTo>
                    <a:pt x="0" y="2582"/>
                  </a:lnTo>
                  <a:lnTo>
                    <a:pt x="77" y="2659"/>
                  </a:lnTo>
                  <a:lnTo>
                    <a:pt x="2823" y="77"/>
                  </a:lnTo>
                  <a:lnTo>
                    <a:pt x="2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16;p51">
              <a:extLst>
                <a:ext uri="{FF2B5EF4-FFF2-40B4-BE49-F238E27FC236}">
                  <a16:creationId xmlns:a16="http://schemas.microsoft.com/office/drawing/2014/main" id="{511F4BE8-5BC6-45B3-B7AC-F41B949E93F8}"/>
                </a:ext>
              </a:extLst>
            </p:cNvPr>
            <p:cNvSpPr/>
            <p:nvPr/>
          </p:nvSpPr>
          <p:spPr>
            <a:xfrm>
              <a:off x="3185603" y="2608401"/>
              <a:ext cx="129517" cy="122467"/>
            </a:xfrm>
            <a:custGeom>
              <a:avLst/>
              <a:gdLst/>
              <a:ahLst/>
              <a:cxnLst/>
              <a:rect l="l" t="t" r="r" b="b"/>
              <a:pathLst>
                <a:path w="2811" h="2658" extrusionOk="0">
                  <a:moveTo>
                    <a:pt x="2746" y="1"/>
                  </a:moveTo>
                  <a:lnTo>
                    <a:pt x="0" y="2569"/>
                  </a:lnTo>
                  <a:lnTo>
                    <a:pt x="0" y="2581"/>
                  </a:lnTo>
                  <a:lnTo>
                    <a:pt x="64" y="2658"/>
                  </a:lnTo>
                  <a:lnTo>
                    <a:pt x="76" y="2658"/>
                  </a:lnTo>
                  <a:lnTo>
                    <a:pt x="2810" y="77"/>
                  </a:lnTo>
                  <a:lnTo>
                    <a:pt x="2810" y="64"/>
                  </a:lnTo>
                  <a:lnTo>
                    <a:pt x="2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17;p51">
              <a:extLst>
                <a:ext uri="{FF2B5EF4-FFF2-40B4-BE49-F238E27FC236}">
                  <a16:creationId xmlns:a16="http://schemas.microsoft.com/office/drawing/2014/main" id="{9B4256F2-FB91-472D-85C2-3690D0A7CA2E}"/>
                </a:ext>
              </a:extLst>
            </p:cNvPr>
            <p:cNvSpPr/>
            <p:nvPr/>
          </p:nvSpPr>
          <p:spPr>
            <a:xfrm>
              <a:off x="3195555" y="2618952"/>
              <a:ext cx="130116" cy="122467"/>
            </a:xfrm>
            <a:custGeom>
              <a:avLst/>
              <a:gdLst/>
              <a:ahLst/>
              <a:cxnLst/>
              <a:rect l="l" t="t" r="r" b="b"/>
              <a:pathLst>
                <a:path w="2824" h="2658" extrusionOk="0">
                  <a:moveTo>
                    <a:pt x="2747" y="1"/>
                  </a:moveTo>
                  <a:lnTo>
                    <a:pt x="1" y="2581"/>
                  </a:lnTo>
                  <a:lnTo>
                    <a:pt x="77" y="2657"/>
                  </a:lnTo>
                  <a:lnTo>
                    <a:pt x="2823" y="77"/>
                  </a:lnTo>
                  <a:lnTo>
                    <a:pt x="27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18;p51">
              <a:extLst>
                <a:ext uri="{FF2B5EF4-FFF2-40B4-BE49-F238E27FC236}">
                  <a16:creationId xmlns:a16="http://schemas.microsoft.com/office/drawing/2014/main" id="{1DF95A9E-BE70-4709-8678-9E60CC5407E6}"/>
                </a:ext>
              </a:extLst>
            </p:cNvPr>
            <p:cNvSpPr/>
            <p:nvPr/>
          </p:nvSpPr>
          <p:spPr>
            <a:xfrm>
              <a:off x="3206106" y="2688802"/>
              <a:ext cx="66809" cy="63768"/>
            </a:xfrm>
            <a:custGeom>
              <a:avLst/>
              <a:gdLst/>
              <a:ahLst/>
              <a:cxnLst/>
              <a:rect l="l" t="t" r="r" b="b"/>
              <a:pathLst>
                <a:path w="1450" h="1384" extrusionOk="0">
                  <a:moveTo>
                    <a:pt x="1380" y="0"/>
                  </a:moveTo>
                  <a:cubicBezTo>
                    <a:pt x="1377" y="0"/>
                    <a:pt x="1374" y="4"/>
                    <a:pt x="1374" y="10"/>
                  </a:cubicBezTo>
                  <a:lnTo>
                    <a:pt x="1" y="1307"/>
                  </a:lnTo>
                  <a:lnTo>
                    <a:pt x="64" y="1383"/>
                  </a:lnTo>
                  <a:lnTo>
                    <a:pt x="77" y="1383"/>
                  </a:lnTo>
                  <a:lnTo>
                    <a:pt x="1450" y="87"/>
                  </a:lnTo>
                  <a:lnTo>
                    <a:pt x="1450" y="73"/>
                  </a:lnTo>
                  <a:lnTo>
                    <a:pt x="1386" y="10"/>
                  </a:lnTo>
                  <a:cubicBezTo>
                    <a:pt x="1386" y="4"/>
                    <a:pt x="1383" y="0"/>
                    <a:pt x="13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19;p51">
              <a:extLst>
                <a:ext uri="{FF2B5EF4-FFF2-40B4-BE49-F238E27FC236}">
                  <a16:creationId xmlns:a16="http://schemas.microsoft.com/office/drawing/2014/main" id="{5244AC05-8D3D-464D-9FE0-A8CB9B7380B3}"/>
                </a:ext>
              </a:extLst>
            </p:cNvPr>
            <p:cNvSpPr/>
            <p:nvPr/>
          </p:nvSpPr>
          <p:spPr>
            <a:xfrm>
              <a:off x="3119393" y="2729947"/>
              <a:ext cx="75056" cy="74780"/>
            </a:xfrm>
            <a:custGeom>
              <a:avLst/>
              <a:gdLst/>
              <a:ahLst/>
              <a:cxnLst/>
              <a:rect l="l" t="t" r="r" b="b"/>
              <a:pathLst>
                <a:path w="1629" h="1623" extrusionOk="0">
                  <a:moveTo>
                    <a:pt x="821" y="0"/>
                  </a:moveTo>
                  <a:cubicBezTo>
                    <a:pt x="805" y="0"/>
                    <a:pt x="789" y="7"/>
                    <a:pt x="776" y="20"/>
                  </a:cubicBezTo>
                  <a:lnTo>
                    <a:pt x="26" y="719"/>
                  </a:lnTo>
                  <a:cubicBezTo>
                    <a:pt x="1" y="745"/>
                    <a:pt x="1" y="782"/>
                    <a:pt x="26" y="808"/>
                  </a:cubicBezTo>
                  <a:lnTo>
                    <a:pt x="764" y="1596"/>
                  </a:lnTo>
                  <a:cubicBezTo>
                    <a:pt x="780" y="1612"/>
                    <a:pt x="800" y="1623"/>
                    <a:pt x="820" y="1623"/>
                  </a:cubicBezTo>
                  <a:cubicBezTo>
                    <a:pt x="831" y="1623"/>
                    <a:pt x="843" y="1619"/>
                    <a:pt x="852" y="1609"/>
                  </a:cubicBezTo>
                  <a:lnTo>
                    <a:pt x="1603" y="897"/>
                  </a:lnTo>
                  <a:cubicBezTo>
                    <a:pt x="1628" y="872"/>
                    <a:pt x="1628" y="833"/>
                    <a:pt x="1603" y="808"/>
                  </a:cubicBezTo>
                  <a:lnTo>
                    <a:pt x="1272" y="452"/>
                  </a:lnTo>
                  <a:cubicBezTo>
                    <a:pt x="1260" y="439"/>
                    <a:pt x="1244" y="433"/>
                    <a:pt x="1228" y="433"/>
                  </a:cubicBezTo>
                  <a:cubicBezTo>
                    <a:pt x="1212" y="433"/>
                    <a:pt x="1196" y="439"/>
                    <a:pt x="1183" y="452"/>
                  </a:cubicBezTo>
                  <a:cubicBezTo>
                    <a:pt x="1157" y="477"/>
                    <a:pt x="1157" y="516"/>
                    <a:pt x="1183" y="541"/>
                  </a:cubicBezTo>
                  <a:lnTo>
                    <a:pt x="1476" y="846"/>
                  </a:lnTo>
                  <a:lnTo>
                    <a:pt x="815" y="1469"/>
                  </a:lnTo>
                  <a:lnTo>
                    <a:pt x="166" y="770"/>
                  </a:lnTo>
                  <a:lnTo>
                    <a:pt x="815" y="160"/>
                  </a:lnTo>
                  <a:lnTo>
                    <a:pt x="891" y="223"/>
                  </a:lnTo>
                  <a:cubicBezTo>
                    <a:pt x="906" y="238"/>
                    <a:pt x="925" y="244"/>
                    <a:pt x="944" y="244"/>
                  </a:cubicBezTo>
                  <a:cubicBezTo>
                    <a:pt x="957" y="244"/>
                    <a:pt x="969" y="241"/>
                    <a:pt x="979" y="236"/>
                  </a:cubicBezTo>
                  <a:cubicBezTo>
                    <a:pt x="1005" y="211"/>
                    <a:pt x="1005" y="172"/>
                    <a:pt x="979" y="147"/>
                  </a:cubicBezTo>
                  <a:lnTo>
                    <a:pt x="865" y="20"/>
                  </a:lnTo>
                  <a:cubicBezTo>
                    <a:pt x="853" y="7"/>
                    <a:pt x="837" y="0"/>
                    <a:pt x="821"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20;p51">
              <a:extLst>
                <a:ext uri="{FF2B5EF4-FFF2-40B4-BE49-F238E27FC236}">
                  <a16:creationId xmlns:a16="http://schemas.microsoft.com/office/drawing/2014/main" id="{68671B95-5ECF-4C97-A5CD-172F12E1BE05}"/>
                </a:ext>
              </a:extLst>
            </p:cNvPr>
            <p:cNvSpPr/>
            <p:nvPr/>
          </p:nvSpPr>
          <p:spPr>
            <a:xfrm>
              <a:off x="3142845" y="2731974"/>
              <a:ext cx="30502" cy="49899"/>
            </a:xfrm>
            <a:custGeom>
              <a:avLst/>
              <a:gdLst/>
              <a:ahLst/>
              <a:cxnLst/>
              <a:rect l="l" t="t" r="r" b="b"/>
              <a:pathLst>
                <a:path w="662" h="1083" extrusionOk="0">
                  <a:moveTo>
                    <a:pt x="611" y="1"/>
                  </a:moveTo>
                  <a:cubicBezTo>
                    <a:pt x="572" y="1"/>
                    <a:pt x="534" y="26"/>
                    <a:pt x="534" y="52"/>
                  </a:cubicBezTo>
                  <a:lnTo>
                    <a:pt x="445" y="942"/>
                  </a:lnTo>
                  <a:lnTo>
                    <a:pt x="77" y="879"/>
                  </a:lnTo>
                  <a:cubicBezTo>
                    <a:pt x="51" y="879"/>
                    <a:pt x="13" y="904"/>
                    <a:pt x="13" y="930"/>
                  </a:cubicBezTo>
                  <a:cubicBezTo>
                    <a:pt x="0" y="967"/>
                    <a:pt x="26" y="1006"/>
                    <a:pt x="64" y="1006"/>
                  </a:cubicBezTo>
                  <a:lnTo>
                    <a:pt x="496" y="1082"/>
                  </a:lnTo>
                  <a:cubicBezTo>
                    <a:pt x="509" y="1082"/>
                    <a:pt x="534" y="1082"/>
                    <a:pt x="547" y="1069"/>
                  </a:cubicBezTo>
                  <a:lnTo>
                    <a:pt x="547" y="1057"/>
                  </a:lnTo>
                  <a:cubicBezTo>
                    <a:pt x="560" y="1057"/>
                    <a:pt x="560" y="1031"/>
                    <a:pt x="572" y="1018"/>
                  </a:cubicBezTo>
                  <a:lnTo>
                    <a:pt x="662" y="65"/>
                  </a:lnTo>
                  <a:cubicBezTo>
                    <a:pt x="662" y="40"/>
                    <a:pt x="636" y="1"/>
                    <a:pt x="611" y="1"/>
                  </a:cubicBezTo>
                  <a:close/>
                </a:path>
              </a:pathLst>
            </a:custGeom>
            <a:solidFill>
              <a:srgbClr val="2DB4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21;p51">
              <a:extLst>
                <a:ext uri="{FF2B5EF4-FFF2-40B4-BE49-F238E27FC236}">
                  <a16:creationId xmlns:a16="http://schemas.microsoft.com/office/drawing/2014/main" id="{A24421C0-5C44-44EE-9794-D9B493FFFE0D}"/>
                </a:ext>
              </a:extLst>
            </p:cNvPr>
            <p:cNvSpPr/>
            <p:nvPr/>
          </p:nvSpPr>
          <p:spPr>
            <a:xfrm>
              <a:off x="3227209" y="2652956"/>
              <a:ext cx="130070" cy="122421"/>
            </a:xfrm>
            <a:custGeom>
              <a:avLst/>
              <a:gdLst/>
              <a:ahLst/>
              <a:cxnLst/>
              <a:rect l="l" t="t" r="r" b="b"/>
              <a:pathLst>
                <a:path w="2823" h="2657" extrusionOk="0">
                  <a:moveTo>
                    <a:pt x="2746" y="0"/>
                  </a:moveTo>
                  <a:lnTo>
                    <a:pt x="0" y="2581"/>
                  </a:lnTo>
                  <a:lnTo>
                    <a:pt x="77" y="2657"/>
                  </a:lnTo>
                  <a:lnTo>
                    <a:pt x="2823" y="76"/>
                  </a:lnTo>
                  <a:lnTo>
                    <a:pt x="2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22;p51">
              <a:extLst>
                <a:ext uri="{FF2B5EF4-FFF2-40B4-BE49-F238E27FC236}">
                  <a16:creationId xmlns:a16="http://schemas.microsoft.com/office/drawing/2014/main" id="{178E9EF3-9C57-41C5-93D8-BD1B057A41B7}"/>
                </a:ext>
              </a:extLst>
            </p:cNvPr>
            <p:cNvSpPr/>
            <p:nvPr/>
          </p:nvSpPr>
          <p:spPr>
            <a:xfrm>
              <a:off x="3237760" y="2663507"/>
              <a:ext cx="130070" cy="122421"/>
            </a:xfrm>
            <a:custGeom>
              <a:avLst/>
              <a:gdLst/>
              <a:ahLst/>
              <a:cxnLst/>
              <a:rect l="l" t="t" r="r" b="b"/>
              <a:pathLst>
                <a:path w="2823" h="2657" extrusionOk="0">
                  <a:moveTo>
                    <a:pt x="2746" y="0"/>
                  </a:moveTo>
                  <a:lnTo>
                    <a:pt x="0" y="2580"/>
                  </a:lnTo>
                  <a:lnTo>
                    <a:pt x="0" y="2594"/>
                  </a:lnTo>
                  <a:lnTo>
                    <a:pt x="63" y="2657"/>
                  </a:lnTo>
                  <a:lnTo>
                    <a:pt x="76" y="2657"/>
                  </a:lnTo>
                  <a:lnTo>
                    <a:pt x="2809" y="88"/>
                  </a:lnTo>
                  <a:cubicBezTo>
                    <a:pt x="2823" y="76"/>
                    <a:pt x="2823" y="76"/>
                    <a:pt x="2809" y="76"/>
                  </a:cubicBezTo>
                  <a:lnTo>
                    <a:pt x="27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23;p51">
              <a:extLst>
                <a:ext uri="{FF2B5EF4-FFF2-40B4-BE49-F238E27FC236}">
                  <a16:creationId xmlns:a16="http://schemas.microsoft.com/office/drawing/2014/main" id="{A40FFDC6-5859-4C82-AF46-0F2DCB8CB86B}"/>
                </a:ext>
              </a:extLst>
            </p:cNvPr>
            <p:cNvSpPr/>
            <p:nvPr/>
          </p:nvSpPr>
          <p:spPr>
            <a:xfrm>
              <a:off x="3247666" y="2674611"/>
              <a:ext cx="130116" cy="122467"/>
            </a:xfrm>
            <a:custGeom>
              <a:avLst/>
              <a:gdLst/>
              <a:ahLst/>
              <a:cxnLst/>
              <a:rect l="l" t="t" r="r" b="b"/>
              <a:pathLst>
                <a:path w="2824" h="2658" extrusionOk="0">
                  <a:moveTo>
                    <a:pt x="2747" y="0"/>
                  </a:moveTo>
                  <a:lnTo>
                    <a:pt x="1" y="2581"/>
                  </a:lnTo>
                  <a:lnTo>
                    <a:pt x="77" y="2658"/>
                  </a:lnTo>
                  <a:lnTo>
                    <a:pt x="2823" y="76"/>
                  </a:lnTo>
                  <a:lnTo>
                    <a:pt x="27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24;p51">
              <a:extLst>
                <a:ext uri="{FF2B5EF4-FFF2-40B4-BE49-F238E27FC236}">
                  <a16:creationId xmlns:a16="http://schemas.microsoft.com/office/drawing/2014/main" id="{4335A324-AC76-4AFB-B129-C7E52B1DB9D3}"/>
                </a:ext>
              </a:extLst>
            </p:cNvPr>
            <p:cNvSpPr/>
            <p:nvPr/>
          </p:nvSpPr>
          <p:spPr>
            <a:xfrm>
              <a:off x="3258217" y="2744322"/>
              <a:ext cx="66809" cy="63860"/>
            </a:xfrm>
            <a:custGeom>
              <a:avLst/>
              <a:gdLst/>
              <a:ahLst/>
              <a:cxnLst/>
              <a:rect l="l" t="t" r="r" b="b"/>
              <a:pathLst>
                <a:path w="1450" h="1386" extrusionOk="0">
                  <a:moveTo>
                    <a:pt x="1374" y="0"/>
                  </a:moveTo>
                  <a:lnTo>
                    <a:pt x="1" y="1297"/>
                  </a:lnTo>
                  <a:lnTo>
                    <a:pt x="1" y="1309"/>
                  </a:lnTo>
                  <a:lnTo>
                    <a:pt x="65" y="1386"/>
                  </a:lnTo>
                  <a:lnTo>
                    <a:pt x="77" y="1386"/>
                  </a:lnTo>
                  <a:lnTo>
                    <a:pt x="1450" y="77"/>
                  </a:lnTo>
                  <a:lnTo>
                    <a:pt x="1387" y="0"/>
                  </a:lnTo>
                  <a:close/>
                </a:path>
              </a:pathLst>
            </a:custGeom>
            <a:solidFill>
              <a:srgbClr val="CE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25;p51">
              <a:extLst>
                <a:ext uri="{FF2B5EF4-FFF2-40B4-BE49-F238E27FC236}">
                  <a16:creationId xmlns:a16="http://schemas.microsoft.com/office/drawing/2014/main" id="{98A6956C-65A7-4583-9A78-5034DD8E3D54}"/>
                </a:ext>
              </a:extLst>
            </p:cNvPr>
            <p:cNvSpPr/>
            <p:nvPr/>
          </p:nvSpPr>
          <p:spPr>
            <a:xfrm>
              <a:off x="3171504" y="2785606"/>
              <a:ext cx="75056" cy="74549"/>
            </a:xfrm>
            <a:custGeom>
              <a:avLst/>
              <a:gdLst/>
              <a:ahLst/>
              <a:cxnLst/>
              <a:rect l="l" t="t" r="r" b="b"/>
              <a:pathLst>
                <a:path w="1629" h="1618" extrusionOk="0">
                  <a:moveTo>
                    <a:pt x="821" y="1"/>
                  </a:moveTo>
                  <a:cubicBezTo>
                    <a:pt x="805" y="1"/>
                    <a:pt x="790" y="7"/>
                    <a:pt x="777" y="20"/>
                  </a:cubicBezTo>
                  <a:lnTo>
                    <a:pt x="26" y="719"/>
                  </a:lnTo>
                  <a:cubicBezTo>
                    <a:pt x="1" y="744"/>
                    <a:pt x="1" y="783"/>
                    <a:pt x="26" y="808"/>
                  </a:cubicBezTo>
                  <a:lnTo>
                    <a:pt x="764" y="1596"/>
                  </a:lnTo>
                  <a:cubicBezTo>
                    <a:pt x="779" y="1611"/>
                    <a:pt x="798" y="1617"/>
                    <a:pt x="816" y="1617"/>
                  </a:cubicBezTo>
                  <a:cubicBezTo>
                    <a:pt x="830" y="1617"/>
                    <a:pt x="843" y="1614"/>
                    <a:pt x="853" y="1609"/>
                  </a:cubicBezTo>
                  <a:lnTo>
                    <a:pt x="1603" y="897"/>
                  </a:lnTo>
                  <a:cubicBezTo>
                    <a:pt x="1628" y="871"/>
                    <a:pt x="1628" y="834"/>
                    <a:pt x="1616" y="808"/>
                  </a:cubicBezTo>
                  <a:lnTo>
                    <a:pt x="1272" y="452"/>
                  </a:lnTo>
                  <a:cubicBezTo>
                    <a:pt x="1260" y="439"/>
                    <a:pt x="1244" y="433"/>
                    <a:pt x="1228" y="433"/>
                  </a:cubicBezTo>
                  <a:cubicBezTo>
                    <a:pt x="1212" y="433"/>
                    <a:pt x="1197" y="439"/>
                    <a:pt x="1184" y="452"/>
                  </a:cubicBezTo>
                  <a:cubicBezTo>
                    <a:pt x="1158" y="478"/>
                    <a:pt x="1158" y="515"/>
                    <a:pt x="1184" y="541"/>
                  </a:cubicBezTo>
                  <a:lnTo>
                    <a:pt x="1476" y="846"/>
                  </a:lnTo>
                  <a:lnTo>
                    <a:pt x="815" y="1469"/>
                  </a:lnTo>
                  <a:lnTo>
                    <a:pt x="167" y="769"/>
                  </a:lnTo>
                  <a:lnTo>
                    <a:pt x="815" y="147"/>
                  </a:lnTo>
                  <a:lnTo>
                    <a:pt x="891" y="223"/>
                  </a:lnTo>
                  <a:cubicBezTo>
                    <a:pt x="904" y="236"/>
                    <a:pt x="920" y="242"/>
                    <a:pt x="936" y="242"/>
                  </a:cubicBezTo>
                  <a:cubicBezTo>
                    <a:pt x="952" y="242"/>
                    <a:pt x="968" y="236"/>
                    <a:pt x="980" y="223"/>
                  </a:cubicBezTo>
                  <a:cubicBezTo>
                    <a:pt x="1006" y="210"/>
                    <a:pt x="1006" y="159"/>
                    <a:pt x="980" y="134"/>
                  </a:cubicBezTo>
                  <a:lnTo>
                    <a:pt x="865" y="20"/>
                  </a:lnTo>
                  <a:cubicBezTo>
                    <a:pt x="853" y="7"/>
                    <a:pt x="837" y="1"/>
                    <a:pt x="821" y="1"/>
                  </a:cubicBezTo>
                  <a:close/>
                </a:path>
              </a:pathLst>
            </a:custGeom>
            <a:solidFill>
              <a:srgbClr val="CE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26;p51">
              <a:extLst>
                <a:ext uri="{FF2B5EF4-FFF2-40B4-BE49-F238E27FC236}">
                  <a16:creationId xmlns:a16="http://schemas.microsoft.com/office/drawing/2014/main" id="{A572BDE5-EEE8-4A22-8725-E563A9E1B4F9}"/>
                </a:ext>
              </a:extLst>
            </p:cNvPr>
            <p:cNvSpPr/>
            <p:nvPr/>
          </p:nvSpPr>
          <p:spPr>
            <a:xfrm>
              <a:off x="3194956" y="2787495"/>
              <a:ext cx="30502" cy="49669"/>
            </a:xfrm>
            <a:custGeom>
              <a:avLst/>
              <a:gdLst/>
              <a:ahLst/>
              <a:cxnLst/>
              <a:rect l="l" t="t" r="r" b="b"/>
              <a:pathLst>
                <a:path w="662" h="1078" extrusionOk="0">
                  <a:moveTo>
                    <a:pt x="591" y="1"/>
                  </a:moveTo>
                  <a:cubicBezTo>
                    <a:pt x="564" y="1"/>
                    <a:pt x="545" y="24"/>
                    <a:pt x="534" y="55"/>
                  </a:cubicBezTo>
                  <a:lnTo>
                    <a:pt x="446" y="945"/>
                  </a:lnTo>
                  <a:lnTo>
                    <a:pt x="77" y="881"/>
                  </a:lnTo>
                  <a:cubicBezTo>
                    <a:pt x="51" y="881"/>
                    <a:pt x="14" y="906"/>
                    <a:pt x="14" y="932"/>
                  </a:cubicBezTo>
                  <a:cubicBezTo>
                    <a:pt x="0" y="971"/>
                    <a:pt x="26" y="1008"/>
                    <a:pt x="65" y="1008"/>
                  </a:cubicBezTo>
                  <a:lnTo>
                    <a:pt x="497" y="1072"/>
                  </a:lnTo>
                  <a:cubicBezTo>
                    <a:pt x="501" y="1076"/>
                    <a:pt x="506" y="1078"/>
                    <a:pt x="513" y="1078"/>
                  </a:cubicBezTo>
                  <a:cubicBezTo>
                    <a:pt x="525" y="1078"/>
                    <a:pt x="539" y="1072"/>
                    <a:pt x="548" y="1072"/>
                  </a:cubicBezTo>
                  <a:lnTo>
                    <a:pt x="548" y="1059"/>
                  </a:lnTo>
                  <a:cubicBezTo>
                    <a:pt x="560" y="1047"/>
                    <a:pt x="573" y="1034"/>
                    <a:pt x="573" y="1021"/>
                  </a:cubicBezTo>
                  <a:lnTo>
                    <a:pt x="662" y="67"/>
                  </a:lnTo>
                  <a:cubicBezTo>
                    <a:pt x="662" y="30"/>
                    <a:pt x="636" y="4"/>
                    <a:pt x="611" y="4"/>
                  </a:cubicBezTo>
                  <a:cubicBezTo>
                    <a:pt x="604" y="2"/>
                    <a:pt x="597" y="1"/>
                    <a:pt x="591" y="1"/>
                  </a:cubicBezTo>
                  <a:close/>
                </a:path>
              </a:pathLst>
            </a:custGeom>
            <a:solidFill>
              <a:srgbClr val="2DB4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27;p51">
              <a:extLst>
                <a:ext uri="{FF2B5EF4-FFF2-40B4-BE49-F238E27FC236}">
                  <a16:creationId xmlns:a16="http://schemas.microsoft.com/office/drawing/2014/main" id="{548EBEFE-DE65-4853-A57A-1CD0193A26EC}"/>
                </a:ext>
              </a:extLst>
            </p:cNvPr>
            <p:cNvSpPr/>
            <p:nvPr/>
          </p:nvSpPr>
          <p:spPr>
            <a:xfrm>
              <a:off x="3279919" y="2709305"/>
              <a:ext cx="128918" cy="120855"/>
            </a:xfrm>
            <a:custGeom>
              <a:avLst/>
              <a:gdLst/>
              <a:ahLst/>
              <a:cxnLst/>
              <a:rect l="l" t="t" r="r" b="b"/>
              <a:pathLst>
                <a:path w="2798" h="2623" extrusionOk="0">
                  <a:moveTo>
                    <a:pt x="2740" y="1"/>
                  </a:moveTo>
                  <a:cubicBezTo>
                    <a:pt x="2727" y="1"/>
                    <a:pt x="2715" y="4"/>
                    <a:pt x="2708" y="10"/>
                  </a:cubicBezTo>
                  <a:lnTo>
                    <a:pt x="26" y="2527"/>
                  </a:lnTo>
                  <a:cubicBezTo>
                    <a:pt x="0" y="2540"/>
                    <a:pt x="0" y="2578"/>
                    <a:pt x="26" y="2591"/>
                  </a:cubicBezTo>
                  <a:lnTo>
                    <a:pt x="26" y="2603"/>
                  </a:lnTo>
                  <a:cubicBezTo>
                    <a:pt x="39" y="2616"/>
                    <a:pt x="51" y="2623"/>
                    <a:pt x="64" y="2623"/>
                  </a:cubicBezTo>
                  <a:cubicBezTo>
                    <a:pt x="77" y="2623"/>
                    <a:pt x="89" y="2616"/>
                    <a:pt x="102" y="2603"/>
                  </a:cubicBezTo>
                  <a:lnTo>
                    <a:pt x="2784" y="86"/>
                  </a:lnTo>
                  <a:cubicBezTo>
                    <a:pt x="2797" y="74"/>
                    <a:pt x="2797" y="35"/>
                    <a:pt x="2784" y="23"/>
                  </a:cubicBezTo>
                  <a:lnTo>
                    <a:pt x="2772" y="10"/>
                  </a:lnTo>
                  <a:cubicBezTo>
                    <a:pt x="2765" y="4"/>
                    <a:pt x="2753" y="1"/>
                    <a:pt x="2740" y="1"/>
                  </a:cubicBezTo>
                  <a:close/>
                </a:path>
              </a:pathLst>
            </a:custGeom>
            <a:solidFill>
              <a:srgbClr val="CE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28;p51">
              <a:extLst>
                <a:ext uri="{FF2B5EF4-FFF2-40B4-BE49-F238E27FC236}">
                  <a16:creationId xmlns:a16="http://schemas.microsoft.com/office/drawing/2014/main" id="{355E70A3-49AB-4220-A65F-2181D081BC69}"/>
                </a:ext>
              </a:extLst>
            </p:cNvPr>
            <p:cNvSpPr/>
            <p:nvPr/>
          </p:nvSpPr>
          <p:spPr>
            <a:xfrm>
              <a:off x="3289871" y="2719119"/>
              <a:ext cx="130070" cy="122467"/>
            </a:xfrm>
            <a:custGeom>
              <a:avLst/>
              <a:gdLst/>
              <a:ahLst/>
              <a:cxnLst/>
              <a:rect l="l" t="t" r="r" b="b"/>
              <a:pathLst>
                <a:path w="2823" h="2658" extrusionOk="0">
                  <a:moveTo>
                    <a:pt x="2746" y="0"/>
                  </a:moveTo>
                  <a:lnTo>
                    <a:pt x="0" y="2582"/>
                  </a:lnTo>
                  <a:lnTo>
                    <a:pt x="64" y="2658"/>
                  </a:lnTo>
                  <a:lnTo>
                    <a:pt x="76" y="2658"/>
                  </a:lnTo>
                  <a:lnTo>
                    <a:pt x="2823" y="77"/>
                  </a:lnTo>
                  <a:lnTo>
                    <a:pt x="2746" y="0"/>
                  </a:lnTo>
                  <a:close/>
                </a:path>
              </a:pathLst>
            </a:custGeom>
            <a:solidFill>
              <a:srgbClr val="CED1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29;p51">
              <a:extLst>
                <a:ext uri="{FF2B5EF4-FFF2-40B4-BE49-F238E27FC236}">
                  <a16:creationId xmlns:a16="http://schemas.microsoft.com/office/drawing/2014/main" id="{5A1133AD-20CC-4F0F-B8C5-F636C83EDE7C}"/>
                </a:ext>
              </a:extLst>
            </p:cNvPr>
            <p:cNvSpPr/>
            <p:nvPr/>
          </p:nvSpPr>
          <p:spPr>
            <a:xfrm>
              <a:off x="3299823" y="2730270"/>
              <a:ext cx="130116" cy="122421"/>
            </a:xfrm>
            <a:custGeom>
              <a:avLst/>
              <a:gdLst/>
              <a:ahLst/>
              <a:cxnLst/>
              <a:rect l="l" t="t" r="r" b="b"/>
              <a:pathLst>
                <a:path w="2824" h="2657" extrusionOk="0">
                  <a:moveTo>
                    <a:pt x="2747" y="0"/>
                  </a:moveTo>
                  <a:lnTo>
                    <a:pt x="1" y="2581"/>
                  </a:lnTo>
                  <a:lnTo>
                    <a:pt x="77" y="2657"/>
                  </a:lnTo>
                  <a:lnTo>
                    <a:pt x="2823" y="77"/>
                  </a:lnTo>
                  <a:lnTo>
                    <a:pt x="27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030;p51">
              <a:extLst>
                <a:ext uri="{FF2B5EF4-FFF2-40B4-BE49-F238E27FC236}">
                  <a16:creationId xmlns:a16="http://schemas.microsoft.com/office/drawing/2014/main" id="{14F81748-F7F6-4D09-A887-E57B956B63CC}"/>
                </a:ext>
              </a:extLst>
            </p:cNvPr>
            <p:cNvSpPr/>
            <p:nvPr/>
          </p:nvSpPr>
          <p:spPr>
            <a:xfrm>
              <a:off x="3310374" y="2799935"/>
              <a:ext cx="66809" cy="63768"/>
            </a:xfrm>
            <a:custGeom>
              <a:avLst/>
              <a:gdLst/>
              <a:ahLst/>
              <a:cxnLst/>
              <a:rect l="l" t="t" r="r" b="b"/>
              <a:pathLst>
                <a:path w="1450" h="1384" extrusionOk="0">
                  <a:moveTo>
                    <a:pt x="1386" y="1"/>
                  </a:moveTo>
                  <a:lnTo>
                    <a:pt x="1" y="1298"/>
                  </a:lnTo>
                  <a:lnTo>
                    <a:pt x="1" y="1311"/>
                  </a:lnTo>
                  <a:lnTo>
                    <a:pt x="64" y="1374"/>
                  </a:lnTo>
                  <a:cubicBezTo>
                    <a:pt x="64" y="1380"/>
                    <a:pt x="67" y="1384"/>
                    <a:pt x="70" y="1384"/>
                  </a:cubicBezTo>
                  <a:cubicBezTo>
                    <a:pt x="74" y="1384"/>
                    <a:pt x="77" y="1380"/>
                    <a:pt x="77" y="1374"/>
                  </a:cubicBezTo>
                  <a:lnTo>
                    <a:pt x="1450" y="77"/>
                  </a:lnTo>
                  <a:lnTo>
                    <a:pt x="13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031;p51">
              <a:extLst>
                <a:ext uri="{FF2B5EF4-FFF2-40B4-BE49-F238E27FC236}">
                  <a16:creationId xmlns:a16="http://schemas.microsoft.com/office/drawing/2014/main" id="{07A1ED3E-6238-4931-BE22-B520174F5D4F}"/>
                </a:ext>
              </a:extLst>
            </p:cNvPr>
            <p:cNvSpPr/>
            <p:nvPr/>
          </p:nvSpPr>
          <p:spPr>
            <a:xfrm>
              <a:off x="3223661" y="2841264"/>
              <a:ext cx="75609" cy="74411"/>
            </a:xfrm>
            <a:custGeom>
              <a:avLst/>
              <a:gdLst/>
              <a:ahLst/>
              <a:cxnLst/>
              <a:rect l="l" t="t" r="r" b="b"/>
              <a:pathLst>
                <a:path w="1641" h="1615" extrusionOk="0">
                  <a:moveTo>
                    <a:pt x="821" y="0"/>
                  </a:moveTo>
                  <a:cubicBezTo>
                    <a:pt x="805" y="0"/>
                    <a:pt x="789" y="6"/>
                    <a:pt x="776" y="19"/>
                  </a:cubicBezTo>
                  <a:lnTo>
                    <a:pt x="26" y="719"/>
                  </a:lnTo>
                  <a:cubicBezTo>
                    <a:pt x="1" y="744"/>
                    <a:pt x="1" y="782"/>
                    <a:pt x="26" y="807"/>
                  </a:cubicBezTo>
                  <a:lnTo>
                    <a:pt x="764" y="1596"/>
                  </a:lnTo>
                  <a:cubicBezTo>
                    <a:pt x="777" y="1608"/>
                    <a:pt x="792" y="1615"/>
                    <a:pt x="808" y="1615"/>
                  </a:cubicBezTo>
                  <a:cubicBezTo>
                    <a:pt x="824" y="1615"/>
                    <a:pt x="840" y="1608"/>
                    <a:pt x="852" y="1596"/>
                  </a:cubicBezTo>
                  <a:lnTo>
                    <a:pt x="1603" y="897"/>
                  </a:lnTo>
                  <a:cubicBezTo>
                    <a:pt x="1628" y="871"/>
                    <a:pt x="1641" y="833"/>
                    <a:pt x="1615" y="807"/>
                  </a:cubicBezTo>
                  <a:lnTo>
                    <a:pt x="1272" y="451"/>
                  </a:lnTo>
                  <a:cubicBezTo>
                    <a:pt x="1260" y="439"/>
                    <a:pt x="1244" y="432"/>
                    <a:pt x="1228" y="432"/>
                  </a:cubicBezTo>
                  <a:cubicBezTo>
                    <a:pt x="1212" y="432"/>
                    <a:pt x="1196" y="439"/>
                    <a:pt x="1183" y="451"/>
                  </a:cubicBezTo>
                  <a:cubicBezTo>
                    <a:pt x="1157" y="465"/>
                    <a:pt x="1157" y="515"/>
                    <a:pt x="1183" y="541"/>
                  </a:cubicBezTo>
                  <a:lnTo>
                    <a:pt x="1476" y="846"/>
                  </a:lnTo>
                  <a:lnTo>
                    <a:pt x="815" y="1469"/>
                  </a:lnTo>
                  <a:lnTo>
                    <a:pt x="166" y="770"/>
                  </a:lnTo>
                  <a:lnTo>
                    <a:pt x="827" y="146"/>
                  </a:lnTo>
                  <a:lnTo>
                    <a:pt x="891" y="223"/>
                  </a:lnTo>
                  <a:cubicBezTo>
                    <a:pt x="904" y="235"/>
                    <a:pt x="919" y="242"/>
                    <a:pt x="935" y="242"/>
                  </a:cubicBezTo>
                  <a:cubicBezTo>
                    <a:pt x="951" y="242"/>
                    <a:pt x="967" y="235"/>
                    <a:pt x="979" y="223"/>
                  </a:cubicBezTo>
                  <a:cubicBezTo>
                    <a:pt x="1005" y="197"/>
                    <a:pt x="1005" y="160"/>
                    <a:pt x="979" y="134"/>
                  </a:cubicBezTo>
                  <a:lnTo>
                    <a:pt x="865" y="19"/>
                  </a:lnTo>
                  <a:cubicBezTo>
                    <a:pt x="853" y="6"/>
                    <a:pt x="837"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032;p51">
              <a:extLst>
                <a:ext uri="{FF2B5EF4-FFF2-40B4-BE49-F238E27FC236}">
                  <a16:creationId xmlns:a16="http://schemas.microsoft.com/office/drawing/2014/main" id="{A9B71F53-F0C4-492B-B2A1-95A230EE5232}"/>
                </a:ext>
              </a:extLst>
            </p:cNvPr>
            <p:cNvSpPr/>
            <p:nvPr/>
          </p:nvSpPr>
          <p:spPr>
            <a:xfrm>
              <a:off x="3247113" y="2843153"/>
              <a:ext cx="30502" cy="49669"/>
            </a:xfrm>
            <a:custGeom>
              <a:avLst/>
              <a:gdLst/>
              <a:ahLst/>
              <a:cxnLst/>
              <a:rect l="l" t="t" r="r" b="b"/>
              <a:pathLst>
                <a:path w="662" h="1078" extrusionOk="0">
                  <a:moveTo>
                    <a:pt x="592" y="0"/>
                  </a:moveTo>
                  <a:cubicBezTo>
                    <a:pt x="564" y="0"/>
                    <a:pt x="545" y="23"/>
                    <a:pt x="534" y="54"/>
                  </a:cubicBezTo>
                  <a:lnTo>
                    <a:pt x="445" y="944"/>
                  </a:lnTo>
                  <a:lnTo>
                    <a:pt x="89" y="881"/>
                  </a:lnTo>
                  <a:cubicBezTo>
                    <a:pt x="51" y="881"/>
                    <a:pt x="13" y="894"/>
                    <a:pt x="13" y="932"/>
                  </a:cubicBezTo>
                  <a:cubicBezTo>
                    <a:pt x="1" y="970"/>
                    <a:pt x="26" y="995"/>
                    <a:pt x="64" y="1008"/>
                  </a:cubicBezTo>
                  <a:lnTo>
                    <a:pt x="496" y="1072"/>
                  </a:lnTo>
                  <a:cubicBezTo>
                    <a:pt x="500" y="1075"/>
                    <a:pt x="505" y="1077"/>
                    <a:pt x="510" y="1077"/>
                  </a:cubicBezTo>
                  <a:cubicBezTo>
                    <a:pt x="523" y="1077"/>
                    <a:pt x="538" y="1068"/>
                    <a:pt x="547" y="1059"/>
                  </a:cubicBezTo>
                  <a:cubicBezTo>
                    <a:pt x="560" y="1046"/>
                    <a:pt x="572" y="1034"/>
                    <a:pt x="572" y="1021"/>
                  </a:cubicBezTo>
                  <a:lnTo>
                    <a:pt x="662" y="68"/>
                  </a:lnTo>
                  <a:cubicBezTo>
                    <a:pt x="662" y="29"/>
                    <a:pt x="648" y="4"/>
                    <a:pt x="611" y="4"/>
                  </a:cubicBezTo>
                  <a:cubicBezTo>
                    <a:pt x="604" y="1"/>
                    <a:pt x="598" y="0"/>
                    <a:pt x="5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033;p51">
              <a:extLst>
                <a:ext uri="{FF2B5EF4-FFF2-40B4-BE49-F238E27FC236}">
                  <a16:creationId xmlns:a16="http://schemas.microsoft.com/office/drawing/2014/main" id="{8B85B4C9-A80B-4491-8024-54DAB5A130BD}"/>
                </a:ext>
              </a:extLst>
            </p:cNvPr>
            <p:cNvSpPr/>
            <p:nvPr/>
          </p:nvSpPr>
          <p:spPr>
            <a:xfrm>
              <a:off x="3424594" y="2736121"/>
              <a:ext cx="33450" cy="62708"/>
            </a:xfrm>
            <a:custGeom>
              <a:avLst/>
              <a:gdLst/>
              <a:ahLst/>
              <a:cxnLst/>
              <a:rect l="l" t="t" r="r" b="b"/>
              <a:pathLst>
                <a:path w="726" h="1361" extrusionOk="0">
                  <a:moveTo>
                    <a:pt x="725" y="0"/>
                  </a:moveTo>
                  <a:lnTo>
                    <a:pt x="0" y="496"/>
                  </a:lnTo>
                  <a:lnTo>
                    <a:pt x="712" y="1360"/>
                  </a:lnTo>
                  <a:lnTo>
                    <a:pt x="725" y="0"/>
                  </a:lnTo>
                  <a:close/>
                </a:path>
              </a:pathLst>
            </a:custGeom>
            <a:solidFill>
              <a:srgbClr val="BABC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034;p51">
              <a:extLst>
                <a:ext uri="{FF2B5EF4-FFF2-40B4-BE49-F238E27FC236}">
                  <a16:creationId xmlns:a16="http://schemas.microsoft.com/office/drawing/2014/main" id="{9E9BFC66-0B43-4D55-A557-2652F1D97B3A}"/>
                </a:ext>
              </a:extLst>
            </p:cNvPr>
            <p:cNvSpPr/>
            <p:nvPr/>
          </p:nvSpPr>
          <p:spPr>
            <a:xfrm>
              <a:off x="3042079" y="2511321"/>
              <a:ext cx="128918" cy="122329"/>
            </a:xfrm>
            <a:custGeom>
              <a:avLst/>
              <a:gdLst/>
              <a:ahLst/>
              <a:cxnLst/>
              <a:rect l="l" t="t" r="r" b="b"/>
              <a:pathLst>
                <a:path w="2798" h="2655" extrusionOk="0">
                  <a:moveTo>
                    <a:pt x="2046" y="0"/>
                  </a:moveTo>
                  <a:cubicBezTo>
                    <a:pt x="1956" y="0"/>
                    <a:pt x="1866" y="32"/>
                    <a:pt x="1793" y="99"/>
                  </a:cubicBezTo>
                  <a:lnTo>
                    <a:pt x="1081" y="772"/>
                  </a:lnTo>
                  <a:cubicBezTo>
                    <a:pt x="1094" y="823"/>
                    <a:pt x="1081" y="887"/>
                    <a:pt x="1030" y="925"/>
                  </a:cubicBezTo>
                  <a:cubicBezTo>
                    <a:pt x="1006" y="950"/>
                    <a:pt x="971" y="964"/>
                    <a:pt x="935" y="964"/>
                  </a:cubicBezTo>
                  <a:cubicBezTo>
                    <a:pt x="915" y="964"/>
                    <a:pt x="896" y="960"/>
                    <a:pt x="877" y="950"/>
                  </a:cubicBezTo>
                  <a:lnTo>
                    <a:pt x="153" y="1625"/>
                  </a:lnTo>
                  <a:cubicBezTo>
                    <a:pt x="13" y="1764"/>
                    <a:pt x="1" y="1993"/>
                    <a:pt x="140" y="2133"/>
                  </a:cubicBezTo>
                  <a:lnTo>
                    <a:pt x="623" y="2654"/>
                  </a:lnTo>
                  <a:lnTo>
                    <a:pt x="2798" y="633"/>
                  </a:lnTo>
                  <a:lnTo>
                    <a:pt x="2315" y="111"/>
                  </a:lnTo>
                  <a:cubicBezTo>
                    <a:pt x="2241" y="39"/>
                    <a:pt x="2144" y="0"/>
                    <a:pt x="20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035;p51">
              <a:extLst>
                <a:ext uri="{FF2B5EF4-FFF2-40B4-BE49-F238E27FC236}">
                  <a16:creationId xmlns:a16="http://schemas.microsoft.com/office/drawing/2014/main" id="{970BA5A6-0704-40F1-AD63-9E5935D8BF3F}"/>
                </a:ext>
              </a:extLst>
            </p:cNvPr>
            <p:cNvSpPr/>
            <p:nvPr/>
          </p:nvSpPr>
          <p:spPr>
            <a:xfrm>
              <a:off x="3067881" y="2533437"/>
              <a:ext cx="49254" cy="47273"/>
            </a:xfrm>
            <a:custGeom>
              <a:avLst/>
              <a:gdLst/>
              <a:ahLst/>
              <a:cxnLst/>
              <a:rect l="l" t="t" r="r" b="b"/>
              <a:pathLst>
                <a:path w="1069" h="1026" extrusionOk="0">
                  <a:moveTo>
                    <a:pt x="368" y="180"/>
                  </a:moveTo>
                  <a:cubicBezTo>
                    <a:pt x="409" y="180"/>
                    <a:pt x="449" y="196"/>
                    <a:pt x="483" y="229"/>
                  </a:cubicBezTo>
                  <a:cubicBezTo>
                    <a:pt x="495" y="242"/>
                    <a:pt x="509" y="267"/>
                    <a:pt x="521" y="292"/>
                  </a:cubicBezTo>
                  <a:cubicBezTo>
                    <a:pt x="534" y="343"/>
                    <a:pt x="521" y="407"/>
                    <a:pt x="470" y="445"/>
                  </a:cubicBezTo>
                  <a:cubicBezTo>
                    <a:pt x="446" y="470"/>
                    <a:pt x="411" y="484"/>
                    <a:pt x="375" y="484"/>
                  </a:cubicBezTo>
                  <a:cubicBezTo>
                    <a:pt x="355" y="484"/>
                    <a:pt x="336" y="480"/>
                    <a:pt x="317" y="470"/>
                  </a:cubicBezTo>
                  <a:cubicBezTo>
                    <a:pt x="292" y="470"/>
                    <a:pt x="280" y="458"/>
                    <a:pt x="254" y="433"/>
                  </a:cubicBezTo>
                  <a:cubicBezTo>
                    <a:pt x="204" y="382"/>
                    <a:pt x="204" y="280"/>
                    <a:pt x="267" y="216"/>
                  </a:cubicBezTo>
                  <a:cubicBezTo>
                    <a:pt x="297" y="192"/>
                    <a:pt x="332" y="180"/>
                    <a:pt x="368" y="180"/>
                  </a:cubicBezTo>
                  <a:close/>
                  <a:moveTo>
                    <a:pt x="355" y="0"/>
                  </a:moveTo>
                  <a:cubicBezTo>
                    <a:pt x="277" y="0"/>
                    <a:pt x="200" y="29"/>
                    <a:pt x="139" y="89"/>
                  </a:cubicBezTo>
                  <a:cubicBezTo>
                    <a:pt x="12" y="204"/>
                    <a:pt x="0" y="407"/>
                    <a:pt x="127" y="547"/>
                  </a:cubicBezTo>
                  <a:lnTo>
                    <a:pt x="483" y="928"/>
                  </a:lnTo>
                  <a:cubicBezTo>
                    <a:pt x="542" y="993"/>
                    <a:pt x="624" y="1025"/>
                    <a:pt x="709" y="1025"/>
                  </a:cubicBezTo>
                  <a:cubicBezTo>
                    <a:pt x="790" y="1025"/>
                    <a:pt x="873" y="997"/>
                    <a:pt x="941" y="941"/>
                  </a:cubicBezTo>
                  <a:cubicBezTo>
                    <a:pt x="1068" y="814"/>
                    <a:pt x="1068" y="611"/>
                    <a:pt x="953" y="484"/>
                  </a:cubicBezTo>
                  <a:lnTo>
                    <a:pt x="597" y="102"/>
                  </a:lnTo>
                  <a:cubicBezTo>
                    <a:pt x="530" y="35"/>
                    <a:pt x="442" y="0"/>
                    <a:pt x="355"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036;p51">
              <a:extLst>
                <a:ext uri="{FF2B5EF4-FFF2-40B4-BE49-F238E27FC236}">
                  <a16:creationId xmlns:a16="http://schemas.microsoft.com/office/drawing/2014/main" id="{6CAC2023-5645-45A1-932B-281579F207AD}"/>
                </a:ext>
              </a:extLst>
            </p:cNvPr>
            <p:cNvSpPr/>
            <p:nvPr/>
          </p:nvSpPr>
          <p:spPr>
            <a:xfrm>
              <a:off x="3232461" y="2609783"/>
              <a:ext cx="548938" cy="237056"/>
            </a:xfrm>
            <a:custGeom>
              <a:avLst/>
              <a:gdLst/>
              <a:ahLst/>
              <a:cxnLst/>
              <a:rect l="l" t="t" r="r" b="b"/>
              <a:pathLst>
                <a:path w="11914" h="5145" extrusionOk="0">
                  <a:moveTo>
                    <a:pt x="9944" y="0"/>
                  </a:moveTo>
                  <a:cubicBezTo>
                    <a:pt x="9480" y="0"/>
                    <a:pt x="8975" y="105"/>
                    <a:pt x="8569" y="276"/>
                  </a:cubicBezTo>
                  <a:cubicBezTo>
                    <a:pt x="8417" y="339"/>
                    <a:pt x="8252" y="403"/>
                    <a:pt x="8099" y="466"/>
                  </a:cubicBezTo>
                  <a:cubicBezTo>
                    <a:pt x="6955" y="949"/>
                    <a:pt x="5811" y="1395"/>
                    <a:pt x="4768" y="1776"/>
                  </a:cubicBezTo>
                  <a:cubicBezTo>
                    <a:pt x="2238" y="2729"/>
                    <a:pt x="280" y="3378"/>
                    <a:pt x="280" y="3378"/>
                  </a:cubicBezTo>
                  <a:cubicBezTo>
                    <a:pt x="0" y="4472"/>
                    <a:pt x="395" y="5145"/>
                    <a:pt x="395" y="5145"/>
                  </a:cubicBezTo>
                  <a:cubicBezTo>
                    <a:pt x="4514" y="4535"/>
                    <a:pt x="10451" y="3899"/>
                    <a:pt x="11303" y="2615"/>
                  </a:cubicBezTo>
                  <a:cubicBezTo>
                    <a:pt x="11913" y="1610"/>
                    <a:pt x="11329" y="822"/>
                    <a:pt x="11201" y="543"/>
                  </a:cubicBezTo>
                  <a:cubicBezTo>
                    <a:pt x="11019" y="158"/>
                    <a:pt x="10513" y="0"/>
                    <a:pt x="9944" y="0"/>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037;p51">
              <a:extLst>
                <a:ext uri="{FF2B5EF4-FFF2-40B4-BE49-F238E27FC236}">
                  <a16:creationId xmlns:a16="http://schemas.microsoft.com/office/drawing/2014/main" id="{BBD0372E-FBA2-471D-8F04-440308F0A5F2}"/>
                </a:ext>
              </a:extLst>
            </p:cNvPr>
            <p:cNvSpPr/>
            <p:nvPr/>
          </p:nvSpPr>
          <p:spPr>
            <a:xfrm>
              <a:off x="3032910" y="2702625"/>
              <a:ext cx="228855" cy="181029"/>
            </a:xfrm>
            <a:custGeom>
              <a:avLst/>
              <a:gdLst/>
              <a:ahLst/>
              <a:cxnLst/>
              <a:rect l="l" t="t" r="r" b="b"/>
              <a:pathLst>
                <a:path w="4967" h="3929" extrusionOk="0">
                  <a:moveTo>
                    <a:pt x="2205" y="1"/>
                  </a:moveTo>
                  <a:cubicBezTo>
                    <a:pt x="2156" y="1"/>
                    <a:pt x="2118" y="9"/>
                    <a:pt x="2094" y="28"/>
                  </a:cubicBezTo>
                  <a:cubicBezTo>
                    <a:pt x="1763" y="270"/>
                    <a:pt x="2348" y="740"/>
                    <a:pt x="2856" y="1019"/>
                  </a:cubicBezTo>
                  <a:cubicBezTo>
                    <a:pt x="2856" y="1019"/>
                    <a:pt x="403" y="1948"/>
                    <a:pt x="187" y="2214"/>
                  </a:cubicBezTo>
                  <a:cubicBezTo>
                    <a:pt x="1" y="2445"/>
                    <a:pt x="316" y="2818"/>
                    <a:pt x="740" y="2818"/>
                  </a:cubicBezTo>
                  <a:cubicBezTo>
                    <a:pt x="807" y="2818"/>
                    <a:pt x="878" y="2808"/>
                    <a:pt x="949" y="2787"/>
                  </a:cubicBezTo>
                  <a:cubicBezTo>
                    <a:pt x="949" y="2787"/>
                    <a:pt x="1943" y="3906"/>
                    <a:pt x="2455" y="3906"/>
                  </a:cubicBezTo>
                  <a:cubicBezTo>
                    <a:pt x="2457" y="3906"/>
                    <a:pt x="2460" y="3906"/>
                    <a:pt x="2463" y="3906"/>
                  </a:cubicBezTo>
                  <a:cubicBezTo>
                    <a:pt x="2592" y="3921"/>
                    <a:pt x="2713" y="3929"/>
                    <a:pt x="2826" y="3929"/>
                  </a:cubicBezTo>
                  <a:cubicBezTo>
                    <a:pt x="3570" y="3929"/>
                    <a:pt x="4025" y="3606"/>
                    <a:pt x="4929" y="2977"/>
                  </a:cubicBezTo>
                  <a:cubicBezTo>
                    <a:pt x="4929" y="2977"/>
                    <a:pt x="4891" y="2011"/>
                    <a:pt x="4904" y="1528"/>
                  </a:cubicBezTo>
                  <a:cubicBezTo>
                    <a:pt x="4878" y="1426"/>
                    <a:pt x="4967" y="1350"/>
                    <a:pt x="4941" y="1261"/>
                  </a:cubicBezTo>
                  <a:cubicBezTo>
                    <a:pt x="4684" y="1098"/>
                    <a:pt x="2754" y="1"/>
                    <a:pt x="2205"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038;p51">
              <a:extLst>
                <a:ext uri="{FF2B5EF4-FFF2-40B4-BE49-F238E27FC236}">
                  <a16:creationId xmlns:a16="http://schemas.microsoft.com/office/drawing/2014/main" id="{EECCFE2F-64CD-47DD-8CA2-9DDA725A826D}"/>
                </a:ext>
              </a:extLst>
            </p:cNvPr>
            <p:cNvSpPr/>
            <p:nvPr/>
          </p:nvSpPr>
          <p:spPr>
            <a:xfrm>
              <a:off x="3392941" y="2106368"/>
              <a:ext cx="342153" cy="484525"/>
            </a:xfrm>
            <a:custGeom>
              <a:avLst/>
              <a:gdLst/>
              <a:ahLst/>
              <a:cxnLst/>
              <a:rect l="l" t="t" r="r" b="b"/>
              <a:pathLst>
                <a:path w="7426" h="10516" extrusionOk="0">
                  <a:moveTo>
                    <a:pt x="3218" y="1"/>
                  </a:moveTo>
                  <a:lnTo>
                    <a:pt x="2289" y="916"/>
                  </a:lnTo>
                  <a:cubicBezTo>
                    <a:pt x="1" y="3320"/>
                    <a:pt x="1221" y="6688"/>
                    <a:pt x="1221" y="6688"/>
                  </a:cubicBezTo>
                  <a:lnTo>
                    <a:pt x="3255" y="10516"/>
                  </a:lnTo>
                  <a:lnTo>
                    <a:pt x="7425" y="8570"/>
                  </a:lnTo>
                  <a:cubicBezTo>
                    <a:pt x="6320" y="5201"/>
                    <a:pt x="4222" y="751"/>
                    <a:pt x="4222" y="751"/>
                  </a:cubicBezTo>
                  <a:lnTo>
                    <a:pt x="3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039;p51">
              <a:extLst>
                <a:ext uri="{FF2B5EF4-FFF2-40B4-BE49-F238E27FC236}">
                  <a16:creationId xmlns:a16="http://schemas.microsoft.com/office/drawing/2014/main" id="{80D2347A-652B-406B-9DB5-43F095EDA6FE}"/>
                </a:ext>
              </a:extLst>
            </p:cNvPr>
            <p:cNvSpPr/>
            <p:nvPr/>
          </p:nvSpPr>
          <p:spPr>
            <a:xfrm>
              <a:off x="3021576" y="1777162"/>
              <a:ext cx="183425" cy="173518"/>
            </a:xfrm>
            <a:custGeom>
              <a:avLst/>
              <a:gdLst/>
              <a:ahLst/>
              <a:cxnLst/>
              <a:rect l="l" t="t" r="r" b="b"/>
              <a:pathLst>
                <a:path w="3981" h="3766" extrusionOk="0">
                  <a:moveTo>
                    <a:pt x="967" y="1"/>
                  </a:moveTo>
                  <a:lnTo>
                    <a:pt x="585" y="1031"/>
                  </a:lnTo>
                  <a:cubicBezTo>
                    <a:pt x="585" y="1031"/>
                    <a:pt x="0" y="1908"/>
                    <a:pt x="255" y="2379"/>
                  </a:cubicBezTo>
                  <a:cubicBezTo>
                    <a:pt x="509" y="2862"/>
                    <a:pt x="700" y="2531"/>
                    <a:pt x="700" y="3179"/>
                  </a:cubicBezTo>
                  <a:cubicBezTo>
                    <a:pt x="693" y="3504"/>
                    <a:pt x="849" y="3612"/>
                    <a:pt x="1024" y="3612"/>
                  </a:cubicBezTo>
                  <a:cubicBezTo>
                    <a:pt x="1199" y="3612"/>
                    <a:pt x="1393" y="3504"/>
                    <a:pt x="1463" y="3396"/>
                  </a:cubicBezTo>
                  <a:cubicBezTo>
                    <a:pt x="1556" y="3320"/>
                    <a:pt x="1637" y="3290"/>
                    <a:pt x="1711" y="3290"/>
                  </a:cubicBezTo>
                  <a:cubicBezTo>
                    <a:pt x="2006" y="3290"/>
                    <a:pt x="2196" y="3765"/>
                    <a:pt x="2659" y="3765"/>
                  </a:cubicBezTo>
                  <a:cubicBezTo>
                    <a:pt x="2808" y="3765"/>
                    <a:pt x="2986" y="3716"/>
                    <a:pt x="3204" y="3586"/>
                  </a:cubicBezTo>
                  <a:cubicBezTo>
                    <a:pt x="3980" y="3230"/>
                    <a:pt x="2353" y="217"/>
                    <a:pt x="2353" y="217"/>
                  </a:cubicBezTo>
                  <a:lnTo>
                    <a:pt x="967" y="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040;p51">
              <a:extLst>
                <a:ext uri="{FF2B5EF4-FFF2-40B4-BE49-F238E27FC236}">
                  <a16:creationId xmlns:a16="http://schemas.microsoft.com/office/drawing/2014/main" id="{847BCD91-032F-48D9-B205-24B33AC6B0EC}"/>
                </a:ext>
              </a:extLst>
            </p:cNvPr>
            <p:cNvSpPr/>
            <p:nvPr/>
          </p:nvSpPr>
          <p:spPr>
            <a:xfrm>
              <a:off x="3353731" y="1737307"/>
              <a:ext cx="185728" cy="204158"/>
            </a:xfrm>
            <a:custGeom>
              <a:avLst/>
              <a:gdLst/>
              <a:ahLst/>
              <a:cxnLst/>
              <a:rect l="l" t="t" r="r" b="b"/>
              <a:pathLst>
                <a:path w="4031" h="4431" extrusionOk="0">
                  <a:moveTo>
                    <a:pt x="2257" y="0"/>
                  </a:moveTo>
                  <a:cubicBezTo>
                    <a:pt x="2254" y="0"/>
                    <a:pt x="2251" y="0"/>
                    <a:pt x="2250" y="1"/>
                  </a:cubicBezTo>
                  <a:cubicBezTo>
                    <a:pt x="2199" y="27"/>
                    <a:pt x="763" y="1603"/>
                    <a:pt x="382" y="2544"/>
                  </a:cubicBezTo>
                  <a:cubicBezTo>
                    <a:pt x="0" y="3473"/>
                    <a:pt x="153" y="4388"/>
                    <a:pt x="992" y="4426"/>
                  </a:cubicBezTo>
                  <a:cubicBezTo>
                    <a:pt x="1019" y="4429"/>
                    <a:pt x="1046" y="4431"/>
                    <a:pt x="1071" y="4431"/>
                  </a:cubicBezTo>
                  <a:cubicBezTo>
                    <a:pt x="1517" y="4431"/>
                    <a:pt x="1659" y="3925"/>
                    <a:pt x="1755" y="3841"/>
                  </a:cubicBezTo>
                  <a:cubicBezTo>
                    <a:pt x="1809" y="3804"/>
                    <a:pt x="1854" y="3790"/>
                    <a:pt x="1893" y="3790"/>
                  </a:cubicBezTo>
                  <a:cubicBezTo>
                    <a:pt x="2038" y="3790"/>
                    <a:pt x="2119" y="3981"/>
                    <a:pt x="2363" y="3981"/>
                  </a:cubicBezTo>
                  <a:cubicBezTo>
                    <a:pt x="2398" y="3981"/>
                    <a:pt x="2437" y="3977"/>
                    <a:pt x="2479" y="3968"/>
                  </a:cubicBezTo>
                  <a:cubicBezTo>
                    <a:pt x="2899" y="3879"/>
                    <a:pt x="2899" y="3320"/>
                    <a:pt x="2975" y="3193"/>
                  </a:cubicBezTo>
                  <a:cubicBezTo>
                    <a:pt x="2988" y="3170"/>
                    <a:pt x="3012" y="3162"/>
                    <a:pt x="3044" y="3162"/>
                  </a:cubicBezTo>
                  <a:cubicBezTo>
                    <a:pt x="3114" y="3162"/>
                    <a:pt x="3224" y="3199"/>
                    <a:pt x="3343" y="3199"/>
                  </a:cubicBezTo>
                  <a:cubicBezTo>
                    <a:pt x="3501" y="3199"/>
                    <a:pt x="3674" y="3133"/>
                    <a:pt x="3789" y="2824"/>
                  </a:cubicBezTo>
                  <a:cubicBezTo>
                    <a:pt x="4030" y="2176"/>
                    <a:pt x="3700" y="1515"/>
                    <a:pt x="3700" y="1515"/>
                  </a:cubicBezTo>
                  <a:lnTo>
                    <a:pt x="3611" y="370"/>
                  </a:lnTo>
                  <a:cubicBezTo>
                    <a:pt x="3611" y="370"/>
                    <a:pt x="2370" y="0"/>
                    <a:pt x="2257"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041;p51">
              <a:extLst>
                <a:ext uri="{FF2B5EF4-FFF2-40B4-BE49-F238E27FC236}">
                  <a16:creationId xmlns:a16="http://schemas.microsoft.com/office/drawing/2014/main" id="{4FC400B2-4426-4755-944C-3F0D554CC33F}"/>
                </a:ext>
              </a:extLst>
            </p:cNvPr>
            <p:cNvSpPr/>
            <p:nvPr/>
          </p:nvSpPr>
          <p:spPr>
            <a:xfrm>
              <a:off x="3123494" y="1576275"/>
              <a:ext cx="302897" cy="448771"/>
            </a:xfrm>
            <a:custGeom>
              <a:avLst/>
              <a:gdLst/>
              <a:ahLst/>
              <a:cxnLst/>
              <a:rect l="l" t="t" r="r" b="b"/>
              <a:pathLst>
                <a:path w="6574" h="9740" extrusionOk="0">
                  <a:moveTo>
                    <a:pt x="3294" y="1"/>
                  </a:moveTo>
                  <a:cubicBezTo>
                    <a:pt x="1475" y="1"/>
                    <a:pt x="0" y="2174"/>
                    <a:pt x="0" y="4869"/>
                  </a:cubicBezTo>
                  <a:cubicBezTo>
                    <a:pt x="0" y="7552"/>
                    <a:pt x="1921" y="9739"/>
                    <a:pt x="3294" y="9739"/>
                  </a:cubicBezTo>
                  <a:cubicBezTo>
                    <a:pt x="4603" y="9739"/>
                    <a:pt x="6574" y="7552"/>
                    <a:pt x="6574" y="4869"/>
                  </a:cubicBezTo>
                  <a:cubicBezTo>
                    <a:pt x="6574" y="2174"/>
                    <a:pt x="5099" y="1"/>
                    <a:pt x="3294" y="1"/>
                  </a:cubicBezTo>
                  <a:close/>
                </a:path>
              </a:pathLst>
            </a:custGeom>
            <a:solidFill>
              <a:srgbClr val="D68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042;p51">
              <a:extLst>
                <a:ext uri="{FF2B5EF4-FFF2-40B4-BE49-F238E27FC236}">
                  <a16:creationId xmlns:a16="http://schemas.microsoft.com/office/drawing/2014/main" id="{7F2EFB33-8E2B-4162-95BD-C2CBA8437250}"/>
                </a:ext>
              </a:extLst>
            </p:cNvPr>
            <p:cNvSpPr/>
            <p:nvPr/>
          </p:nvSpPr>
          <p:spPr>
            <a:xfrm>
              <a:off x="3313876" y="1750439"/>
              <a:ext cx="75609" cy="45522"/>
            </a:xfrm>
            <a:custGeom>
              <a:avLst/>
              <a:gdLst/>
              <a:ahLst/>
              <a:cxnLst/>
              <a:rect l="l" t="t" r="r" b="b"/>
              <a:pathLst>
                <a:path w="1641" h="988" extrusionOk="0">
                  <a:moveTo>
                    <a:pt x="615" y="1"/>
                  </a:moveTo>
                  <a:cubicBezTo>
                    <a:pt x="463" y="1"/>
                    <a:pt x="302" y="29"/>
                    <a:pt x="128" y="85"/>
                  </a:cubicBezTo>
                  <a:cubicBezTo>
                    <a:pt x="39" y="123"/>
                    <a:pt x="1" y="225"/>
                    <a:pt x="26" y="314"/>
                  </a:cubicBezTo>
                  <a:cubicBezTo>
                    <a:pt x="56" y="385"/>
                    <a:pt x="127" y="424"/>
                    <a:pt x="200" y="424"/>
                  </a:cubicBezTo>
                  <a:cubicBezTo>
                    <a:pt x="218" y="424"/>
                    <a:pt x="237" y="421"/>
                    <a:pt x="255" y="416"/>
                  </a:cubicBezTo>
                  <a:cubicBezTo>
                    <a:pt x="387" y="363"/>
                    <a:pt x="508" y="338"/>
                    <a:pt x="621" y="338"/>
                  </a:cubicBezTo>
                  <a:cubicBezTo>
                    <a:pt x="726" y="338"/>
                    <a:pt x="824" y="360"/>
                    <a:pt x="916" y="403"/>
                  </a:cubicBezTo>
                  <a:cubicBezTo>
                    <a:pt x="1204" y="541"/>
                    <a:pt x="1529" y="988"/>
                    <a:pt x="1551" y="988"/>
                  </a:cubicBezTo>
                  <a:cubicBezTo>
                    <a:pt x="1551" y="988"/>
                    <a:pt x="1552" y="988"/>
                    <a:pt x="1552" y="988"/>
                  </a:cubicBezTo>
                  <a:cubicBezTo>
                    <a:pt x="1640" y="962"/>
                    <a:pt x="1501" y="301"/>
                    <a:pt x="1069" y="98"/>
                  </a:cubicBezTo>
                  <a:cubicBezTo>
                    <a:pt x="925" y="32"/>
                    <a:pt x="775" y="1"/>
                    <a:pt x="615"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043;p51">
              <a:extLst>
                <a:ext uri="{FF2B5EF4-FFF2-40B4-BE49-F238E27FC236}">
                  <a16:creationId xmlns:a16="http://schemas.microsoft.com/office/drawing/2014/main" id="{829CDDEC-D774-42F0-A86A-46DB062A7D1A}"/>
                </a:ext>
              </a:extLst>
            </p:cNvPr>
            <p:cNvSpPr/>
            <p:nvPr/>
          </p:nvSpPr>
          <p:spPr>
            <a:xfrm>
              <a:off x="3153950" y="1751406"/>
              <a:ext cx="69758" cy="46904"/>
            </a:xfrm>
            <a:custGeom>
              <a:avLst/>
              <a:gdLst/>
              <a:ahLst/>
              <a:cxnLst/>
              <a:rect l="l" t="t" r="r" b="b"/>
              <a:pathLst>
                <a:path w="1514" h="1018" extrusionOk="0">
                  <a:moveTo>
                    <a:pt x="904" y="0"/>
                  </a:moveTo>
                  <a:cubicBezTo>
                    <a:pt x="740" y="0"/>
                    <a:pt x="586" y="35"/>
                    <a:pt x="446" y="102"/>
                  </a:cubicBezTo>
                  <a:cubicBezTo>
                    <a:pt x="14" y="319"/>
                    <a:pt x="1" y="1017"/>
                    <a:pt x="14" y="1017"/>
                  </a:cubicBezTo>
                  <a:cubicBezTo>
                    <a:pt x="90" y="1017"/>
                    <a:pt x="293" y="560"/>
                    <a:pt x="599" y="420"/>
                  </a:cubicBezTo>
                  <a:cubicBezTo>
                    <a:pt x="691" y="368"/>
                    <a:pt x="796" y="342"/>
                    <a:pt x="912" y="342"/>
                  </a:cubicBezTo>
                  <a:cubicBezTo>
                    <a:pt x="1020" y="342"/>
                    <a:pt x="1137" y="365"/>
                    <a:pt x="1260" y="407"/>
                  </a:cubicBezTo>
                  <a:cubicBezTo>
                    <a:pt x="1280" y="416"/>
                    <a:pt x="1301" y="420"/>
                    <a:pt x="1322" y="420"/>
                  </a:cubicBezTo>
                  <a:cubicBezTo>
                    <a:pt x="1391" y="420"/>
                    <a:pt x="1456" y="374"/>
                    <a:pt x="1475" y="306"/>
                  </a:cubicBezTo>
                  <a:cubicBezTo>
                    <a:pt x="1514" y="217"/>
                    <a:pt x="1463" y="115"/>
                    <a:pt x="1374" y="90"/>
                  </a:cubicBezTo>
                  <a:cubicBezTo>
                    <a:pt x="1210" y="29"/>
                    <a:pt x="1053" y="0"/>
                    <a:pt x="904"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044;p51">
              <a:extLst>
                <a:ext uri="{FF2B5EF4-FFF2-40B4-BE49-F238E27FC236}">
                  <a16:creationId xmlns:a16="http://schemas.microsoft.com/office/drawing/2014/main" id="{F060FE5B-0CF9-4062-8B9F-D048CB25BBF9}"/>
                </a:ext>
              </a:extLst>
            </p:cNvPr>
            <p:cNvSpPr/>
            <p:nvPr/>
          </p:nvSpPr>
          <p:spPr>
            <a:xfrm>
              <a:off x="3149250" y="1848486"/>
              <a:ext cx="28198" cy="10044"/>
            </a:xfrm>
            <a:custGeom>
              <a:avLst/>
              <a:gdLst/>
              <a:ahLst/>
              <a:cxnLst/>
              <a:rect l="l" t="t" r="r" b="b"/>
              <a:pathLst>
                <a:path w="612" h="218" extrusionOk="0">
                  <a:moveTo>
                    <a:pt x="239" y="1"/>
                  </a:moveTo>
                  <a:cubicBezTo>
                    <a:pt x="111" y="1"/>
                    <a:pt x="14" y="26"/>
                    <a:pt x="14" y="68"/>
                  </a:cubicBezTo>
                  <a:cubicBezTo>
                    <a:pt x="1" y="119"/>
                    <a:pt x="128" y="182"/>
                    <a:pt x="294" y="207"/>
                  </a:cubicBezTo>
                  <a:cubicBezTo>
                    <a:pt x="338" y="214"/>
                    <a:pt x="380" y="217"/>
                    <a:pt x="419" y="217"/>
                  </a:cubicBezTo>
                  <a:cubicBezTo>
                    <a:pt x="525" y="217"/>
                    <a:pt x="602" y="194"/>
                    <a:pt x="611" y="156"/>
                  </a:cubicBezTo>
                  <a:cubicBezTo>
                    <a:pt x="611" y="93"/>
                    <a:pt x="484" y="29"/>
                    <a:pt x="319" y="4"/>
                  </a:cubicBezTo>
                  <a:cubicBezTo>
                    <a:pt x="292" y="2"/>
                    <a:pt x="265" y="1"/>
                    <a:pt x="239"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045;p51">
              <a:extLst>
                <a:ext uri="{FF2B5EF4-FFF2-40B4-BE49-F238E27FC236}">
                  <a16:creationId xmlns:a16="http://schemas.microsoft.com/office/drawing/2014/main" id="{8BDB313B-8DDF-4A0F-9368-6D9F06E4DD8B}"/>
                </a:ext>
              </a:extLst>
            </p:cNvPr>
            <p:cNvSpPr/>
            <p:nvPr/>
          </p:nvSpPr>
          <p:spPr>
            <a:xfrm>
              <a:off x="3150448" y="1867515"/>
              <a:ext cx="28751" cy="10044"/>
            </a:xfrm>
            <a:custGeom>
              <a:avLst/>
              <a:gdLst/>
              <a:ahLst/>
              <a:cxnLst/>
              <a:rect l="l" t="t" r="r" b="b"/>
              <a:pathLst>
                <a:path w="624" h="218" extrusionOk="0">
                  <a:moveTo>
                    <a:pt x="418" y="1"/>
                  </a:moveTo>
                  <a:cubicBezTo>
                    <a:pt x="380" y="1"/>
                    <a:pt x="337" y="4"/>
                    <a:pt x="293" y="11"/>
                  </a:cubicBezTo>
                  <a:cubicBezTo>
                    <a:pt x="127" y="36"/>
                    <a:pt x="0" y="99"/>
                    <a:pt x="13" y="150"/>
                  </a:cubicBezTo>
                  <a:cubicBezTo>
                    <a:pt x="13" y="193"/>
                    <a:pt x="119" y="217"/>
                    <a:pt x="250" y="217"/>
                  </a:cubicBezTo>
                  <a:cubicBezTo>
                    <a:pt x="276" y="217"/>
                    <a:pt x="303" y="216"/>
                    <a:pt x="331" y="214"/>
                  </a:cubicBezTo>
                  <a:cubicBezTo>
                    <a:pt x="497" y="189"/>
                    <a:pt x="624" y="125"/>
                    <a:pt x="611" y="62"/>
                  </a:cubicBezTo>
                  <a:cubicBezTo>
                    <a:pt x="602" y="25"/>
                    <a:pt x="524" y="1"/>
                    <a:pt x="418"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046;p51">
              <a:extLst>
                <a:ext uri="{FF2B5EF4-FFF2-40B4-BE49-F238E27FC236}">
                  <a16:creationId xmlns:a16="http://schemas.microsoft.com/office/drawing/2014/main" id="{87C29362-7896-4EB4-9379-ABD2F6B562BB}"/>
                </a:ext>
              </a:extLst>
            </p:cNvPr>
            <p:cNvSpPr/>
            <p:nvPr/>
          </p:nvSpPr>
          <p:spPr>
            <a:xfrm>
              <a:off x="3372483" y="1867515"/>
              <a:ext cx="28152" cy="10044"/>
            </a:xfrm>
            <a:custGeom>
              <a:avLst/>
              <a:gdLst/>
              <a:ahLst/>
              <a:cxnLst/>
              <a:rect l="l" t="t" r="r" b="b"/>
              <a:pathLst>
                <a:path w="611" h="218" extrusionOk="0">
                  <a:moveTo>
                    <a:pt x="193" y="1"/>
                  </a:moveTo>
                  <a:cubicBezTo>
                    <a:pt x="88" y="1"/>
                    <a:pt x="12" y="25"/>
                    <a:pt x="12" y="62"/>
                  </a:cubicBezTo>
                  <a:cubicBezTo>
                    <a:pt x="0" y="125"/>
                    <a:pt x="127" y="189"/>
                    <a:pt x="292" y="214"/>
                  </a:cubicBezTo>
                  <a:cubicBezTo>
                    <a:pt x="320" y="216"/>
                    <a:pt x="347" y="217"/>
                    <a:pt x="372" y="217"/>
                  </a:cubicBezTo>
                  <a:cubicBezTo>
                    <a:pt x="501" y="217"/>
                    <a:pt x="599" y="193"/>
                    <a:pt x="610" y="150"/>
                  </a:cubicBezTo>
                  <a:cubicBezTo>
                    <a:pt x="610" y="99"/>
                    <a:pt x="483" y="36"/>
                    <a:pt x="318" y="11"/>
                  </a:cubicBezTo>
                  <a:cubicBezTo>
                    <a:pt x="273" y="4"/>
                    <a:pt x="231" y="1"/>
                    <a:pt x="193"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047;p51">
              <a:extLst>
                <a:ext uri="{FF2B5EF4-FFF2-40B4-BE49-F238E27FC236}">
                  <a16:creationId xmlns:a16="http://schemas.microsoft.com/office/drawing/2014/main" id="{8B54D807-8115-444E-AEE8-DA405F3F54DE}"/>
                </a:ext>
              </a:extLst>
            </p:cNvPr>
            <p:cNvSpPr/>
            <p:nvPr/>
          </p:nvSpPr>
          <p:spPr>
            <a:xfrm>
              <a:off x="3371285" y="1848486"/>
              <a:ext cx="28198" cy="10044"/>
            </a:xfrm>
            <a:custGeom>
              <a:avLst/>
              <a:gdLst/>
              <a:ahLst/>
              <a:cxnLst/>
              <a:rect l="l" t="t" r="r" b="b"/>
              <a:pathLst>
                <a:path w="612" h="218" extrusionOk="0">
                  <a:moveTo>
                    <a:pt x="373" y="1"/>
                  </a:moveTo>
                  <a:cubicBezTo>
                    <a:pt x="347" y="1"/>
                    <a:pt x="320" y="2"/>
                    <a:pt x="293" y="4"/>
                  </a:cubicBezTo>
                  <a:cubicBezTo>
                    <a:pt x="128" y="29"/>
                    <a:pt x="1" y="93"/>
                    <a:pt x="1" y="156"/>
                  </a:cubicBezTo>
                  <a:cubicBezTo>
                    <a:pt x="10" y="194"/>
                    <a:pt x="87" y="217"/>
                    <a:pt x="193" y="217"/>
                  </a:cubicBezTo>
                  <a:cubicBezTo>
                    <a:pt x="232" y="217"/>
                    <a:pt x="274" y="214"/>
                    <a:pt x="318" y="207"/>
                  </a:cubicBezTo>
                  <a:cubicBezTo>
                    <a:pt x="484" y="182"/>
                    <a:pt x="611" y="119"/>
                    <a:pt x="611" y="68"/>
                  </a:cubicBezTo>
                  <a:cubicBezTo>
                    <a:pt x="600" y="26"/>
                    <a:pt x="501" y="1"/>
                    <a:pt x="373"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048;p51">
              <a:extLst>
                <a:ext uri="{FF2B5EF4-FFF2-40B4-BE49-F238E27FC236}">
                  <a16:creationId xmlns:a16="http://schemas.microsoft.com/office/drawing/2014/main" id="{FF2F9C31-1F6B-425F-8B73-3A46B6115CC4}"/>
                </a:ext>
              </a:extLst>
            </p:cNvPr>
            <p:cNvSpPr/>
            <p:nvPr/>
          </p:nvSpPr>
          <p:spPr>
            <a:xfrm>
              <a:off x="3259369" y="1799877"/>
              <a:ext cx="41053" cy="90998"/>
            </a:xfrm>
            <a:custGeom>
              <a:avLst/>
              <a:gdLst/>
              <a:ahLst/>
              <a:cxnLst/>
              <a:rect l="l" t="t" r="r" b="b"/>
              <a:pathLst>
                <a:path w="891" h="1975" extrusionOk="0">
                  <a:moveTo>
                    <a:pt x="202" y="1"/>
                  </a:moveTo>
                  <a:cubicBezTo>
                    <a:pt x="179" y="1"/>
                    <a:pt x="154" y="21"/>
                    <a:pt x="154" y="42"/>
                  </a:cubicBezTo>
                  <a:cubicBezTo>
                    <a:pt x="141" y="55"/>
                    <a:pt x="1" y="525"/>
                    <a:pt x="40" y="1377"/>
                  </a:cubicBezTo>
                  <a:cubicBezTo>
                    <a:pt x="65" y="1886"/>
                    <a:pt x="268" y="1962"/>
                    <a:pt x="345" y="1974"/>
                  </a:cubicBezTo>
                  <a:lnTo>
                    <a:pt x="370" y="1974"/>
                  </a:lnTo>
                  <a:cubicBezTo>
                    <a:pt x="586" y="1974"/>
                    <a:pt x="802" y="1682"/>
                    <a:pt x="891" y="1288"/>
                  </a:cubicBezTo>
                  <a:cubicBezTo>
                    <a:pt x="891" y="1250"/>
                    <a:pt x="879" y="1225"/>
                    <a:pt x="840" y="1225"/>
                  </a:cubicBezTo>
                  <a:cubicBezTo>
                    <a:pt x="835" y="1222"/>
                    <a:pt x="830" y="1221"/>
                    <a:pt x="825" y="1221"/>
                  </a:cubicBezTo>
                  <a:cubicBezTo>
                    <a:pt x="802" y="1221"/>
                    <a:pt x="777" y="1242"/>
                    <a:pt x="777" y="1262"/>
                  </a:cubicBezTo>
                  <a:cubicBezTo>
                    <a:pt x="690" y="1634"/>
                    <a:pt x="507" y="1861"/>
                    <a:pt x="368" y="1861"/>
                  </a:cubicBezTo>
                  <a:cubicBezTo>
                    <a:pt x="364" y="1861"/>
                    <a:pt x="361" y="1861"/>
                    <a:pt x="357" y="1860"/>
                  </a:cubicBezTo>
                  <a:cubicBezTo>
                    <a:pt x="268" y="1847"/>
                    <a:pt x="167" y="1720"/>
                    <a:pt x="154" y="1364"/>
                  </a:cubicBezTo>
                  <a:cubicBezTo>
                    <a:pt x="116" y="538"/>
                    <a:pt x="255" y="80"/>
                    <a:pt x="255" y="67"/>
                  </a:cubicBezTo>
                  <a:cubicBezTo>
                    <a:pt x="268" y="42"/>
                    <a:pt x="255" y="16"/>
                    <a:pt x="218" y="4"/>
                  </a:cubicBezTo>
                  <a:cubicBezTo>
                    <a:pt x="213" y="2"/>
                    <a:pt x="208" y="1"/>
                    <a:pt x="202"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049;p51">
              <a:extLst>
                <a:ext uri="{FF2B5EF4-FFF2-40B4-BE49-F238E27FC236}">
                  <a16:creationId xmlns:a16="http://schemas.microsoft.com/office/drawing/2014/main" id="{D6A65852-499B-4569-AD79-9216C4177890}"/>
                </a:ext>
              </a:extLst>
            </p:cNvPr>
            <p:cNvSpPr/>
            <p:nvPr/>
          </p:nvSpPr>
          <p:spPr>
            <a:xfrm>
              <a:off x="2965917" y="1455420"/>
              <a:ext cx="588193" cy="418591"/>
            </a:xfrm>
            <a:custGeom>
              <a:avLst/>
              <a:gdLst/>
              <a:ahLst/>
              <a:cxnLst/>
              <a:rect l="l" t="t" r="r" b="b"/>
              <a:pathLst>
                <a:path w="12766" h="9085" extrusionOk="0">
                  <a:moveTo>
                    <a:pt x="7250" y="0"/>
                  </a:moveTo>
                  <a:cubicBezTo>
                    <a:pt x="6444" y="0"/>
                    <a:pt x="6183" y="972"/>
                    <a:pt x="6090" y="983"/>
                  </a:cubicBezTo>
                  <a:cubicBezTo>
                    <a:pt x="6088" y="983"/>
                    <a:pt x="6086" y="983"/>
                    <a:pt x="6084" y="983"/>
                  </a:cubicBezTo>
                  <a:cubicBezTo>
                    <a:pt x="5993" y="983"/>
                    <a:pt x="5826" y="739"/>
                    <a:pt x="5549" y="739"/>
                  </a:cubicBezTo>
                  <a:cubicBezTo>
                    <a:pt x="5511" y="739"/>
                    <a:pt x="5471" y="744"/>
                    <a:pt x="5429" y="754"/>
                  </a:cubicBezTo>
                  <a:cubicBezTo>
                    <a:pt x="5091" y="854"/>
                    <a:pt x="5235" y="1251"/>
                    <a:pt x="4996" y="1251"/>
                  </a:cubicBezTo>
                  <a:cubicBezTo>
                    <a:pt x="4992" y="1251"/>
                    <a:pt x="4988" y="1251"/>
                    <a:pt x="4985" y="1250"/>
                  </a:cubicBezTo>
                  <a:cubicBezTo>
                    <a:pt x="4823" y="1234"/>
                    <a:pt x="4510" y="1177"/>
                    <a:pt x="4210" y="1177"/>
                  </a:cubicBezTo>
                  <a:cubicBezTo>
                    <a:pt x="4039" y="1177"/>
                    <a:pt x="3872" y="1195"/>
                    <a:pt x="3739" y="1250"/>
                  </a:cubicBezTo>
                  <a:cubicBezTo>
                    <a:pt x="3370" y="1390"/>
                    <a:pt x="3256" y="2127"/>
                    <a:pt x="3256" y="2127"/>
                  </a:cubicBezTo>
                  <a:cubicBezTo>
                    <a:pt x="3256" y="2127"/>
                    <a:pt x="2990" y="2020"/>
                    <a:pt x="2707" y="2020"/>
                  </a:cubicBezTo>
                  <a:cubicBezTo>
                    <a:pt x="2566" y="2020"/>
                    <a:pt x="2420" y="2047"/>
                    <a:pt x="2302" y="2127"/>
                  </a:cubicBezTo>
                  <a:cubicBezTo>
                    <a:pt x="1959" y="2369"/>
                    <a:pt x="2061" y="2839"/>
                    <a:pt x="1959" y="3195"/>
                  </a:cubicBezTo>
                  <a:cubicBezTo>
                    <a:pt x="1857" y="3551"/>
                    <a:pt x="1386" y="3437"/>
                    <a:pt x="840" y="4022"/>
                  </a:cubicBezTo>
                  <a:cubicBezTo>
                    <a:pt x="306" y="4607"/>
                    <a:pt x="764" y="5763"/>
                    <a:pt x="522" y="5890"/>
                  </a:cubicBezTo>
                  <a:cubicBezTo>
                    <a:pt x="293" y="6031"/>
                    <a:pt x="1" y="6424"/>
                    <a:pt x="77" y="6958"/>
                  </a:cubicBezTo>
                  <a:cubicBezTo>
                    <a:pt x="140" y="7506"/>
                    <a:pt x="1030" y="7543"/>
                    <a:pt x="1018" y="8052"/>
                  </a:cubicBezTo>
                  <a:cubicBezTo>
                    <a:pt x="993" y="8560"/>
                    <a:pt x="623" y="8879"/>
                    <a:pt x="1272" y="9069"/>
                  </a:cubicBezTo>
                  <a:cubicBezTo>
                    <a:pt x="1311" y="9080"/>
                    <a:pt x="1350" y="9085"/>
                    <a:pt x="1387" y="9085"/>
                  </a:cubicBezTo>
                  <a:cubicBezTo>
                    <a:pt x="1955" y="9085"/>
                    <a:pt x="2302" y="7887"/>
                    <a:pt x="2302" y="7887"/>
                  </a:cubicBezTo>
                  <a:cubicBezTo>
                    <a:pt x="2403" y="7961"/>
                    <a:pt x="2549" y="7999"/>
                    <a:pt x="2718" y="7999"/>
                  </a:cubicBezTo>
                  <a:cubicBezTo>
                    <a:pt x="3016" y="7999"/>
                    <a:pt x="3384" y="7879"/>
                    <a:pt x="3700" y="7619"/>
                  </a:cubicBezTo>
                  <a:cubicBezTo>
                    <a:pt x="4209" y="7213"/>
                    <a:pt x="3840" y="6348"/>
                    <a:pt x="3790" y="6043"/>
                  </a:cubicBezTo>
                  <a:cubicBezTo>
                    <a:pt x="3739" y="5751"/>
                    <a:pt x="3968" y="5789"/>
                    <a:pt x="4476" y="5636"/>
                  </a:cubicBezTo>
                  <a:cubicBezTo>
                    <a:pt x="4971" y="5484"/>
                    <a:pt x="5112" y="4695"/>
                    <a:pt x="5112" y="4695"/>
                  </a:cubicBezTo>
                  <a:cubicBezTo>
                    <a:pt x="5212" y="4741"/>
                    <a:pt x="5299" y="4759"/>
                    <a:pt x="5377" y="4759"/>
                  </a:cubicBezTo>
                  <a:cubicBezTo>
                    <a:pt x="5680" y="4759"/>
                    <a:pt x="5838" y="4484"/>
                    <a:pt x="6036" y="4484"/>
                  </a:cubicBezTo>
                  <a:cubicBezTo>
                    <a:pt x="6085" y="4484"/>
                    <a:pt x="6136" y="4501"/>
                    <a:pt x="6192" y="4543"/>
                  </a:cubicBezTo>
                  <a:cubicBezTo>
                    <a:pt x="5811" y="4887"/>
                    <a:pt x="5951" y="5433"/>
                    <a:pt x="5989" y="5814"/>
                  </a:cubicBezTo>
                  <a:cubicBezTo>
                    <a:pt x="6002" y="5840"/>
                    <a:pt x="6002" y="5865"/>
                    <a:pt x="6002" y="5878"/>
                  </a:cubicBezTo>
                  <a:cubicBezTo>
                    <a:pt x="5989" y="5890"/>
                    <a:pt x="5989" y="5916"/>
                    <a:pt x="5976" y="5941"/>
                  </a:cubicBezTo>
                  <a:cubicBezTo>
                    <a:pt x="5937" y="6175"/>
                    <a:pt x="5682" y="6312"/>
                    <a:pt x="5502" y="6312"/>
                  </a:cubicBezTo>
                  <a:cubicBezTo>
                    <a:pt x="5447" y="6312"/>
                    <a:pt x="5399" y="6299"/>
                    <a:pt x="5366" y="6272"/>
                  </a:cubicBezTo>
                  <a:cubicBezTo>
                    <a:pt x="5239" y="6158"/>
                    <a:pt x="5353" y="5941"/>
                    <a:pt x="5353" y="5941"/>
                  </a:cubicBezTo>
                  <a:lnTo>
                    <a:pt x="5353" y="5941"/>
                  </a:lnTo>
                  <a:cubicBezTo>
                    <a:pt x="5127" y="6005"/>
                    <a:pt x="5074" y="6514"/>
                    <a:pt x="5528" y="6514"/>
                  </a:cubicBezTo>
                  <a:cubicBezTo>
                    <a:pt x="5533" y="6514"/>
                    <a:pt x="5539" y="6514"/>
                    <a:pt x="5544" y="6514"/>
                  </a:cubicBezTo>
                  <a:lnTo>
                    <a:pt x="5620" y="6514"/>
                  </a:lnTo>
                  <a:cubicBezTo>
                    <a:pt x="5642" y="6517"/>
                    <a:pt x="5664" y="6518"/>
                    <a:pt x="5684" y="6518"/>
                  </a:cubicBezTo>
                  <a:cubicBezTo>
                    <a:pt x="6139" y="6518"/>
                    <a:pt x="6247" y="5868"/>
                    <a:pt x="6345" y="5382"/>
                  </a:cubicBezTo>
                  <a:cubicBezTo>
                    <a:pt x="6395" y="5102"/>
                    <a:pt x="6675" y="4899"/>
                    <a:pt x="6917" y="4772"/>
                  </a:cubicBezTo>
                  <a:cubicBezTo>
                    <a:pt x="7044" y="4746"/>
                    <a:pt x="7171" y="4695"/>
                    <a:pt x="7285" y="4632"/>
                  </a:cubicBezTo>
                  <a:cubicBezTo>
                    <a:pt x="7590" y="4467"/>
                    <a:pt x="7832" y="4251"/>
                    <a:pt x="7833" y="4251"/>
                  </a:cubicBezTo>
                  <a:lnTo>
                    <a:pt x="7833" y="4251"/>
                  </a:lnTo>
                  <a:cubicBezTo>
                    <a:pt x="7833" y="4251"/>
                    <a:pt x="7528" y="5166"/>
                    <a:pt x="8252" y="5712"/>
                  </a:cubicBezTo>
                  <a:cubicBezTo>
                    <a:pt x="8989" y="6246"/>
                    <a:pt x="8786" y="6831"/>
                    <a:pt x="8646" y="6946"/>
                  </a:cubicBezTo>
                  <a:cubicBezTo>
                    <a:pt x="8570" y="7015"/>
                    <a:pt x="8451" y="7028"/>
                    <a:pt x="8370" y="7028"/>
                  </a:cubicBezTo>
                  <a:cubicBezTo>
                    <a:pt x="8315" y="7028"/>
                    <a:pt x="8277" y="7022"/>
                    <a:pt x="8277" y="7022"/>
                  </a:cubicBezTo>
                  <a:lnTo>
                    <a:pt x="8277" y="7022"/>
                  </a:lnTo>
                  <a:cubicBezTo>
                    <a:pt x="8277" y="7022"/>
                    <a:pt x="8408" y="7099"/>
                    <a:pt x="8582" y="7099"/>
                  </a:cubicBezTo>
                  <a:cubicBezTo>
                    <a:pt x="8699" y="7099"/>
                    <a:pt x="8835" y="7064"/>
                    <a:pt x="8964" y="6946"/>
                  </a:cubicBezTo>
                  <a:cubicBezTo>
                    <a:pt x="9282" y="6653"/>
                    <a:pt x="9129" y="6068"/>
                    <a:pt x="8964" y="5929"/>
                  </a:cubicBezTo>
                  <a:cubicBezTo>
                    <a:pt x="8862" y="5853"/>
                    <a:pt x="8799" y="5611"/>
                    <a:pt x="8799" y="5407"/>
                  </a:cubicBezTo>
                  <a:lnTo>
                    <a:pt x="8799" y="5407"/>
                  </a:lnTo>
                  <a:cubicBezTo>
                    <a:pt x="8899" y="5448"/>
                    <a:pt x="9003" y="5459"/>
                    <a:pt x="9102" y="5459"/>
                  </a:cubicBezTo>
                  <a:cubicBezTo>
                    <a:pt x="9207" y="5459"/>
                    <a:pt x="9308" y="5447"/>
                    <a:pt x="9391" y="5447"/>
                  </a:cubicBezTo>
                  <a:cubicBezTo>
                    <a:pt x="9569" y="5447"/>
                    <a:pt x="9673" y="5501"/>
                    <a:pt x="9599" y="5840"/>
                  </a:cubicBezTo>
                  <a:cubicBezTo>
                    <a:pt x="9472" y="6501"/>
                    <a:pt x="9701" y="7022"/>
                    <a:pt x="10260" y="7251"/>
                  </a:cubicBezTo>
                  <a:cubicBezTo>
                    <a:pt x="10322" y="7275"/>
                    <a:pt x="10381" y="7286"/>
                    <a:pt x="10437" y="7286"/>
                  </a:cubicBezTo>
                  <a:cubicBezTo>
                    <a:pt x="10846" y="7286"/>
                    <a:pt x="11140" y="6737"/>
                    <a:pt x="11326" y="6737"/>
                  </a:cubicBezTo>
                  <a:cubicBezTo>
                    <a:pt x="11345" y="6737"/>
                    <a:pt x="11362" y="6742"/>
                    <a:pt x="11379" y="6755"/>
                  </a:cubicBezTo>
                  <a:cubicBezTo>
                    <a:pt x="11583" y="6908"/>
                    <a:pt x="11532" y="7251"/>
                    <a:pt x="11850" y="7531"/>
                  </a:cubicBezTo>
                  <a:cubicBezTo>
                    <a:pt x="11946" y="7615"/>
                    <a:pt x="12063" y="7653"/>
                    <a:pt x="12181" y="7653"/>
                  </a:cubicBezTo>
                  <a:cubicBezTo>
                    <a:pt x="12455" y="7653"/>
                    <a:pt x="12731" y="7448"/>
                    <a:pt x="12740" y="7136"/>
                  </a:cubicBezTo>
                  <a:cubicBezTo>
                    <a:pt x="12765" y="6679"/>
                    <a:pt x="12142" y="5878"/>
                    <a:pt x="12167" y="5573"/>
                  </a:cubicBezTo>
                  <a:cubicBezTo>
                    <a:pt x="12206" y="5280"/>
                    <a:pt x="12574" y="4785"/>
                    <a:pt x="12320" y="4289"/>
                  </a:cubicBezTo>
                  <a:cubicBezTo>
                    <a:pt x="12079" y="3780"/>
                    <a:pt x="11596" y="3920"/>
                    <a:pt x="11557" y="3513"/>
                  </a:cubicBezTo>
                  <a:cubicBezTo>
                    <a:pt x="11509" y="3126"/>
                    <a:pt x="11368" y="2517"/>
                    <a:pt x="10771" y="2517"/>
                  </a:cubicBezTo>
                  <a:cubicBezTo>
                    <a:pt x="10742" y="2517"/>
                    <a:pt x="10712" y="2519"/>
                    <a:pt x="10680" y="2522"/>
                  </a:cubicBezTo>
                  <a:cubicBezTo>
                    <a:pt x="10641" y="2525"/>
                    <a:pt x="10606" y="2526"/>
                    <a:pt x="10573" y="2526"/>
                  </a:cubicBezTo>
                  <a:cubicBezTo>
                    <a:pt x="10045" y="2526"/>
                    <a:pt x="10338" y="2143"/>
                    <a:pt x="9955" y="1568"/>
                  </a:cubicBezTo>
                  <a:cubicBezTo>
                    <a:pt x="9805" y="1338"/>
                    <a:pt x="9630" y="1270"/>
                    <a:pt x="9457" y="1270"/>
                  </a:cubicBezTo>
                  <a:cubicBezTo>
                    <a:pt x="9198" y="1270"/>
                    <a:pt x="8947" y="1425"/>
                    <a:pt x="8802" y="1425"/>
                  </a:cubicBezTo>
                  <a:cubicBezTo>
                    <a:pt x="8782" y="1425"/>
                    <a:pt x="8764" y="1422"/>
                    <a:pt x="8748" y="1415"/>
                  </a:cubicBezTo>
                  <a:cubicBezTo>
                    <a:pt x="8545" y="1327"/>
                    <a:pt x="8506" y="246"/>
                    <a:pt x="7502" y="30"/>
                  </a:cubicBezTo>
                  <a:cubicBezTo>
                    <a:pt x="7413" y="10"/>
                    <a:pt x="7329" y="0"/>
                    <a:pt x="7250"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050;p51">
              <a:extLst>
                <a:ext uri="{FF2B5EF4-FFF2-40B4-BE49-F238E27FC236}">
                  <a16:creationId xmlns:a16="http://schemas.microsoft.com/office/drawing/2014/main" id="{A6869AE3-A603-4625-9864-65CA3E48A4D6}"/>
                </a:ext>
              </a:extLst>
            </p:cNvPr>
            <p:cNvSpPr/>
            <p:nvPr/>
          </p:nvSpPr>
          <p:spPr>
            <a:xfrm>
              <a:off x="3344930" y="1634007"/>
              <a:ext cx="115464" cy="122145"/>
            </a:xfrm>
            <a:custGeom>
              <a:avLst/>
              <a:gdLst/>
              <a:ahLst/>
              <a:cxnLst/>
              <a:rect l="l" t="t" r="r" b="b"/>
              <a:pathLst>
                <a:path w="2506" h="2651" extrusionOk="0">
                  <a:moveTo>
                    <a:pt x="1343" y="1"/>
                  </a:moveTo>
                  <a:cubicBezTo>
                    <a:pt x="1268" y="1"/>
                    <a:pt x="1194" y="12"/>
                    <a:pt x="1119" y="31"/>
                  </a:cubicBezTo>
                  <a:cubicBezTo>
                    <a:pt x="1068" y="31"/>
                    <a:pt x="1017" y="57"/>
                    <a:pt x="966" y="70"/>
                  </a:cubicBezTo>
                  <a:cubicBezTo>
                    <a:pt x="929" y="82"/>
                    <a:pt x="878" y="95"/>
                    <a:pt x="839" y="107"/>
                  </a:cubicBezTo>
                  <a:cubicBezTo>
                    <a:pt x="751" y="133"/>
                    <a:pt x="661" y="146"/>
                    <a:pt x="560" y="146"/>
                  </a:cubicBezTo>
                  <a:cubicBezTo>
                    <a:pt x="382" y="146"/>
                    <a:pt x="191" y="107"/>
                    <a:pt x="13" y="31"/>
                  </a:cubicBezTo>
                  <a:lnTo>
                    <a:pt x="0" y="44"/>
                  </a:lnTo>
                  <a:cubicBezTo>
                    <a:pt x="153" y="184"/>
                    <a:pt x="356" y="260"/>
                    <a:pt x="560" y="273"/>
                  </a:cubicBezTo>
                  <a:cubicBezTo>
                    <a:pt x="589" y="277"/>
                    <a:pt x="619" y="278"/>
                    <a:pt x="648" y="278"/>
                  </a:cubicBezTo>
                  <a:cubicBezTo>
                    <a:pt x="720" y="278"/>
                    <a:pt x="793" y="269"/>
                    <a:pt x="865" y="260"/>
                  </a:cubicBezTo>
                  <a:cubicBezTo>
                    <a:pt x="916" y="248"/>
                    <a:pt x="966" y="222"/>
                    <a:pt x="1017" y="209"/>
                  </a:cubicBezTo>
                  <a:cubicBezTo>
                    <a:pt x="1068" y="197"/>
                    <a:pt x="1107" y="184"/>
                    <a:pt x="1158" y="158"/>
                  </a:cubicBezTo>
                  <a:cubicBezTo>
                    <a:pt x="1274" y="122"/>
                    <a:pt x="1410" y="86"/>
                    <a:pt x="1542" y="86"/>
                  </a:cubicBezTo>
                  <a:cubicBezTo>
                    <a:pt x="1597" y="86"/>
                    <a:pt x="1652" y="92"/>
                    <a:pt x="1704" y="107"/>
                  </a:cubicBezTo>
                  <a:cubicBezTo>
                    <a:pt x="1793" y="133"/>
                    <a:pt x="1882" y="184"/>
                    <a:pt x="1933" y="260"/>
                  </a:cubicBezTo>
                  <a:cubicBezTo>
                    <a:pt x="1984" y="336"/>
                    <a:pt x="1997" y="438"/>
                    <a:pt x="1984" y="527"/>
                  </a:cubicBezTo>
                  <a:lnTo>
                    <a:pt x="1984" y="604"/>
                  </a:lnTo>
                  <a:cubicBezTo>
                    <a:pt x="1971" y="629"/>
                    <a:pt x="1958" y="641"/>
                    <a:pt x="1958" y="667"/>
                  </a:cubicBezTo>
                  <a:cubicBezTo>
                    <a:pt x="1946" y="705"/>
                    <a:pt x="1920" y="768"/>
                    <a:pt x="1907" y="807"/>
                  </a:cubicBezTo>
                  <a:cubicBezTo>
                    <a:pt x="1882" y="909"/>
                    <a:pt x="1856" y="1011"/>
                    <a:pt x="1844" y="1124"/>
                  </a:cubicBezTo>
                  <a:cubicBezTo>
                    <a:pt x="1806" y="1328"/>
                    <a:pt x="1793" y="1531"/>
                    <a:pt x="1819" y="1748"/>
                  </a:cubicBezTo>
                  <a:cubicBezTo>
                    <a:pt x="1844" y="1951"/>
                    <a:pt x="1882" y="2167"/>
                    <a:pt x="1984" y="2358"/>
                  </a:cubicBezTo>
                  <a:cubicBezTo>
                    <a:pt x="2034" y="2447"/>
                    <a:pt x="2111" y="2536"/>
                    <a:pt x="2200" y="2599"/>
                  </a:cubicBezTo>
                  <a:cubicBezTo>
                    <a:pt x="2268" y="2633"/>
                    <a:pt x="2342" y="2650"/>
                    <a:pt x="2410" y="2650"/>
                  </a:cubicBezTo>
                  <a:cubicBezTo>
                    <a:pt x="2443" y="2650"/>
                    <a:pt x="2476" y="2646"/>
                    <a:pt x="2505" y="2638"/>
                  </a:cubicBezTo>
                  <a:lnTo>
                    <a:pt x="2505" y="2612"/>
                  </a:lnTo>
                  <a:cubicBezTo>
                    <a:pt x="2416" y="2612"/>
                    <a:pt x="2314" y="2587"/>
                    <a:pt x="2251" y="2523"/>
                  </a:cubicBezTo>
                  <a:cubicBezTo>
                    <a:pt x="2187" y="2460"/>
                    <a:pt x="2136" y="2384"/>
                    <a:pt x="2098" y="2294"/>
                  </a:cubicBezTo>
                  <a:cubicBezTo>
                    <a:pt x="2034" y="2116"/>
                    <a:pt x="2009" y="1926"/>
                    <a:pt x="1997" y="1735"/>
                  </a:cubicBezTo>
                  <a:cubicBezTo>
                    <a:pt x="1984" y="1531"/>
                    <a:pt x="1984" y="1341"/>
                    <a:pt x="1997" y="1138"/>
                  </a:cubicBezTo>
                  <a:cubicBezTo>
                    <a:pt x="2009" y="1036"/>
                    <a:pt x="2022" y="946"/>
                    <a:pt x="2034" y="845"/>
                  </a:cubicBezTo>
                  <a:cubicBezTo>
                    <a:pt x="2048" y="794"/>
                    <a:pt x="2060" y="756"/>
                    <a:pt x="2060" y="692"/>
                  </a:cubicBezTo>
                  <a:cubicBezTo>
                    <a:pt x="2073" y="667"/>
                    <a:pt x="2073" y="641"/>
                    <a:pt x="2073" y="616"/>
                  </a:cubicBezTo>
                  <a:lnTo>
                    <a:pt x="2085" y="540"/>
                  </a:lnTo>
                  <a:cubicBezTo>
                    <a:pt x="2085" y="426"/>
                    <a:pt x="2048" y="311"/>
                    <a:pt x="1984" y="235"/>
                  </a:cubicBezTo>
                  <a:cubicBezTo>
                    <a:pt x="1907" y="146"/>
                    <a:pt x="1819" y="95"/>
                    <a:pt x="1717" y="57"/>
                  </a:cubicBezTo>
                  <a:cubicBezTo>
                    <a:pt x="1628" y="19"/>
                    <a:pt x="1526" y="6"/>
                    <a:pt x="1424" y="6"/>
                  </a:cubicBezTo>
                  <a:cubicBezTo>
                    <a:pt x="1397" y="2"/>
                    <a:pt x="1370" y="1"/>
                    <a:pt x="1343"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051;p51">
              <a:extLst>
                <a:ext uri="{FF2B5EF4-FFF2-40B4-BE49-F238E27FC236}">
                  <a16:creationId xmlns:a16="http://schemas.microsoft.com/office/drawing/2014/main" id="{4FDE37FE-9BEF-47C8-80A8-6A7D5ACF2B01}"/>
                </a:ext>
              </a:extLst>
            </p:cNvPr>
            <p:cNvSpPr/>
            <p:nvPr/>
          </p:nvSpPr>
          <p:spPr>
            <a:xfrm>
              <a:off x="3364282" y="1590144"/>
              <a:ext cx="154075" cy="171307"/>
            </a:xfrm>
            <a:custGeom>
              <a:avLst/>
              <a:gdLst/>
              <a:ahLst/>
              <a:cxnLst/>
              <a:rect l="l" t="t" r="r" b="b"/>
              <a:pathLst>
                <a:path w="3344" h="3718" extrusionOk="0">
                  <a:moveTo>
                    <a:pt x="1534" y="0"/>
                  </a:moveTo>
                  <a:cubicBezTo>
                    <a:pt x="1505" y="0"/>
                    <a:pt x="1477" y="2"/>
                    <a:pt x="1450" y="5"/>
                  </a:cubicBezTo>
                  <a:cubicBezTo>
                    <a:pt x="1322" y="5"/>
                    <a:pt x="1195" y="30"/>
                    <a:pt x="1068" y="68"/>
                  </a:cubicBezTo>
                  <a:cubicBezTo>
                    <a:pt x="941" y="93"/>
                    <a:pt x="814" y="144"/>
                    <a:pt x="712" y="169"/>
                  </a:cubicBezTo>
                  <a:cubicBezTo>
                    <a:pt x="640" y="181"/>
                    <a:pt x="567" y="188"/>
                    <a:pt x="494" y="188"/>
                  </a:cubicBezTo>
                  <a:cubicBezTo>
                    <a:pt x="323" y="188"/>
                    <a:pt x="155" y="149"/>
                    <a:pt x="12" y="42"/>
                  </a:cubicBezTo>
                  <a:lnTo>
                    <a:pt x="0" y="42"/>
                  </a:lnTo>
                  <a:cubicBezTo>
                    <a:pt x="89" y="157"/>
                    <a:pt x="204" y="220"/>
                    <a:pt x="331" y="271"/>
                  </a:cubicBezTo>
                  <a:cubicBezTo>
                    <a:pt x="411" y="296"/>
                    <a:pt x="496" y="305"/>
                    <a:pt x="580" y="305"/>
                  </a:cubicBezTo>
                  <a:cubicBezTo>
                    <a:pt x="629" y="305"/>
                    <a:pt x="677" y="301"/>
                    <a:pt x="724" y="297"/>
                  </a:cubicBezTo>
                  <a:cubicBezTo>
                    <a:pt x="865" y="271"/>
                    <a:pt x="979" y="246"/>
                    <a:pt x="1106" y="220"/>
                  </a:cubicBezTo>
                  <a:cubicBezTo>
                    <a:pt x="1221" y="183"/>
                    <a:pt x="1348" y="157"/>
                    <a:pt x="1462" y="144"/>
                  </a:cubicBezTo>
                  <a:cubicBezTo>
                    <a:pt x="1513" y="139"/>
                    <a:pt x="1567" y="133"/>
                    <a:pt x="1621" y="133"/>
                  </a:cubicBezTo>
                  <a:cubicBezTo>
                    <a:pt x="1686" y="133"/>
                    <a:pt x="1750" y="141"/>
                    <a:pt x="1806" y="169"/>
                  </a:cubicBezTo>
                  <a:cubicBezTo>
                    <a:pt x="1907" y="208"/>
                    <a:pt x="1970" y="322"/>
                    <a:pt x="1996" y="449"/>
                  </a:cubicBezTo>
                  <a:lnTo>
                    <a:pt x="2034" y="831"/>
                  </a:lnTo>
                  <a:cubicBezTo>
                    <a:pt x="2047" y="971"/>
                    <a:pt x="2060" y="1098"/>
                    <a:pt x="2111" y="1225"/>
                  </a:cubicBezTo>
                  <a:cubicBezTo>
                    <a:pt x="2136" y="1288"/>
                    <a:pt x="2174" y="1352"/>
                    <a:pt x="2225" y="1415"/>
                  </a:cubicBezTo>
                  <a:cubicBezTo>
                    <a:pt x="2275" y="1466"/>
                    <a:pt x="2340" y="1505"/>
                    <a:pt x="2403" y="1530"/>
                  </a:cubicBezTo>
                  <a:cubicBezTo>
                    <a:pt x="2428" y="1556"/>
                    <a:pt x="2467" y="1556"/>
                    <a:pt x="2492" y="1568"/>
                  </a:cubicBezTo>
                  <a:lnTo>
                    <a:pt x="2568" y="1607"/>
                  </a:lnTo>
                  <a:cubicBezTo>
                    <a:pt x="2606" y="1644"/>
                    <a:pt x="2657" y="1670"/>
                    <a:pt x="2682" y="1720"/>
                  </a:cubicBezTo>
                  <a:cubicBezTo>
                    <a:pt x="2746" y="1797"/>
                    <a:pt x="2759" y="1924"/>
                    <a:pt x="2759" y="2039"/>
                  </a:cubicBezTo>
                  <a:cubicBezTo>
                    <a:pt x="2746" y="2153"/>
                    <a:pt x="2733" y="2280"/>
                    <a:pt x="2696" y="2395"/>
                  </a:cubicBezTo>
                  <a:cubicBezTo>
                    <a:pt x="2670" y="2446"/>
                    <a:pt x="2645" y="2509"/>
                    <a:pt x="2619" y="2560"/>
                  </a:cubicBezTo>
                  <a:cubicBezTo>
                    <a:pt x="2606" y="2585"/>
                    <a:pt x="2581" y="2636"/>
                    <a:pt x="2581" y="2687"/>
                  </a:cubicBezTo>
                  <a:cubicBezTo>
                    <a:pt x="2581" y="2725"/>
                    <a:pt x="2581" y="2776"/>
                    <a:pt x="2606" y="2814"/>
                  </a:cubicBezTo>
                  <a:cubicBezTo>
                    <a:pt x="2670" y="2966"/>
                    <a:pt x="2772" y="3043"/>
                    <a:pt x="2874" y="3132"/>
                  </a:cubicBezTo>
                  <a:cubicBezTo>
                    <a:pt x="2962" y="3221"/>
                    <a:pt x="3064" y="3297"/>
                    <a:pt x="3140" y="3399"/>
                  </a:cubicBezTo>
                  <a:cubicBezTo>
                    <a:pt x="3229" y="3488"/>
                    <a:pt x="3306" y="3590"/>
                    <a:pt x="3331" y="3717"/>
                  </a:cubicBezTo>
                  <a:lnTo>
                    <a:pt x="3343" y="3717"/>
                  </a:lnTo>
                  <a:cubicBezTo>
                    <a:pt x="3343" y="3577"/>
                    <a:pt x="3280" y="3450"/>
                    <a:pt x="3216" y="3336"/>
                  </a:cubicBezTo>
                  <a:cubicBezTo>
                    <a:pt x="3128" y="3234"/>
                    <a:pt x="3052" y="3132"/>
                    <a:pt x="2962" y="3043"/>
                  </a:cubicBezTo>
                  <a:cubicBezTo>
                    <a:pt x="2911" y="2992"/>
                    <a:pt x="2874" y="2941"/>
                    <a:pt x="2835" y="2903"/>
                  </a:cubicBezTo>
                  <a:cubicBezTo>
                    <a:pt x="2797" y="2853"/>
                    <a:pt x="2772" y="2802"/>
                    <a:pt x="2759" y="2763"/>
                  </a:cubicBezTo>
                  <a:cubicBezTo>
                    <a:pt x="2746" y="2712"/>
                    <a:pt x="2746" y="2687"/>
                    <a:pt x="2772" y="2649"/>
                  </a:cubicBezTo>
                  <a:cubicBezTo>
                    <a:pt x="2809" y="2585"/>
                    <a:pt x="2835" y="2522"/>
                    <a:pt x="2860" y="2458"/>
                  </a:cubicBezTo>
                  <a:cubicBezTo>
                    <a:pt x="2899" y="2319"/>
                    <a:pt x="2937" y="2178"/>
                    <a:pt x="2924" y="2039"/>
                  </a:cubicBezTo>
                  <a:cubicBezTo>
                    <a:pt x="2924" y="1898"/>
                    <a:pt x="2899" y="1746"/>
                    <a:pt x="2809" y="1619"/>
                  </a:cubicBezTo>
                  <a:cubicBezTo>
                    <a:pt x="2759" y="1556"/>
                    <a:pt x="2696" y="1505"/>
                    <a:pt x="2631" y="1479"/>
                  </a:cubicBezTo>
                  <a:cubicBezTo>
                    <a:pt x="2606" y="1454"/>
                    <a:pt x="2568" y="1441"/>
                    <a:pt x="2530" y="1441"/>
                  </a:cubicBezTo>
                  <a:lnTo>
                    <a:pt x="2453" y="1403"/>
                  </a:lnTo>
                  <a:cubicBezTo>
                    <a:pt x="2403" y="1390"/>
                    <a:pt x="2352" y="1352"/>
                    <a:pt x="2301" y="1327"/>
                  </a:cubicBezTo>
                  <a:cubicBezTo>
                    <a:pt x="2263" y="1288"/>
                    <a:pt x="2225" y="1237"/>
                    <a:pt x="2199" y="1187"/>
                  </a:cubicBezTo>
                  <a:cubicBezTo>
                    <a:pt x="2136" y="1085"/>
                    <a:pt x="2111" y="958"/>
                    <a:pt x="2097" y="831"/>
                  </a:cubicBezTo>
                  <a:cubicBezTo>
                    <a:pt x="2072" y="703"/>
                    <a:pt x="2060" y="576"/>
                    <a:pt x="2047" y="437"/>
                  </a:cubicBezTo>
                  <a:cubicBezTo>
                    <a:pt x="2034" y="411"/>
                    <a:pt x="2034" y="373"/>
                    <a:pt x="2021" y="335"/>
                  </a:cubicBezTo>
                  <a:lnTo>
                    <a:pt x="2009" y="284"/>
                  </a:lnTo>
                  <a:cubicBezTo>
                    <a:pt x="2009" y="271"/>
                    <a:pt x="1996" y="259"/>
                    <a:pt x="1984" y="246"/>
                  </a:cubicBezTo>
                  <a:cubicBezTo>
                    <a:pt x="1958" y="183"/>
                    <a:pt x="1907" y="119"/>
                    <a:pt x="1843" y="81"/>
                  </a:cubicBezTo>
                  <a:cubicBezTo>
                    <a:pt x="1744" y="21"/>
                    <a:pt x="1637" y="0"/>
                    <a:pt x="1534"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052;p51">
              <a:extLst>
                <a:ext uri="{FF2B5EF4-FFF2-40B4-BE49-F238E27FC236}">
                  <a16:creationId xmlns:a16="http://schemas.microsoft.com/office/drawing/2014/main" id="{7AD7E4C9-68FE-47AD-94CF-5B29F4407CC1}"/>
                </a:ext>
              </a:extLst>
            </p:cNvPr>
            <p:cNvSpPr/>
            <p:nvPr/>
          </p:nvSpPr>
          <p:spPr>
            <a:xfrm>
              <a:off x="3090136" y="1587011"/>
              <a:ext cx="239037" cy="191995"/>
            </a:xfrm>
            <a:custGeom>
              <a:avLst/>
              <a:gdLst/>
              <a:ahLst/>
              <a:cxnLst/>
              <a:rect l="l" t="t" r="r" b="b"/>
              <a:pathLst>
                <a:path w="5188" h="4167" extrusionOk="0">
                  <a:moveTo>
                    <a:pt x="4360" y="1"/>
                  </a:moveTo>
                  <a:cubicBezTo>
                    <a:pt x="4322" y="1"/>
                    <a:pt x="4284" y="3"/>
                    <a:pt x="4247" y="9"/>
                  </a:cubicBezTo>
                  <a:cubicBezTo>
                    <a:pt x="4157" y="22"/>
                    <a:pt x="4069" y="59"/>
                    <a:pt x="3979" y="98"/>
                  </a:cubicBezTo>
                  <a:cubicBezTo>
                    <a:pt x="3916" y="149"/>
                    <a:pt x="3840" y="187"/>
                    <a:pt x="3776" y="237"/>
                  </a:cubicBezTo>
                  <a:cubicBezTo>
                    <a:pt x="3636" y="327"/>
                    <a:pt x="3496" y="429"/>
                    <a:pt x="3357" y="517"/>
                  </a:cubicBezTo>
                  <a:cubicBezTo>
                    <a:pt x="3230" y="619"/>
                    <a:pt x="3089" y="695"/>
                    <a:pt x="2937" y="721"/>
                  </a:cubicBezTo>
                  <a:cubicBezTo>
                    <a:pt x="2899" y="734"/>
                    <a:pt x="2860" y="734"/>
                    <a:pt x="2809" y="746"/>
                  </a:cubicBezTo>
                  <a:cubicBezTo>
                    <a:pt x="2791" y="740"/>
                    <a:pt x="2772" y="740"/>
                    <a:pt x="2753" y="740"/>
                  </a:cubicBezTo>
                  <a:cubicBezTo>
                    <a:pt x="2733" y="740"/>
                    <a:pt x="2714" y="740"/>
                    <a:pt x="2696" y="734"/>
                  </a:cubicBezTo>
                  <a:cubicBezTo>
                    <a:pt x="2657" y="734"/>
                    <a:pt x="2619" y="721"/>
                    <a:pt x="2581" y="708"/>
                  </a:cubicBezTo>
                  <a:cubicBezTo>
                    <a:pt x="2543" y="695"/>
                    <a:pt x="2504" y="683"/>
                    <a:pt x="2467" y="657"/>
                  </a:cubicBezTo>
                  <a:cubicBezTo>
                    <a:pt x="2314" y="607"/>
                    <a:pt x="2136" y="568"/>
                    <a:pt x="1970" y="568"/>
                  </a:cubicBezTo>
                  <a:cubicBezTo>
                    <a:pt x="1944" y="566"/>
                    <a:pt x="1918" y="565"/>
                    <a:pt x="1892" y="565"/>
                  </a:cubicBezTo>
                  <a:cubicBezTo>
                    <a:pt x="1750" y="565"/>
                    <a:pt x="1604" y="593"/>
                    <a:pt x="1475" y="657"/>
                  </a:cubicBezTo>
                  <a:cubicBezTo>
                    <a:pt x="1309" y="734"/>
                    <a:pt x="1170" y="886"/>
                    <a:pt x="1119" y="1077"/>
                  </a:cubicBezTo>
                  <a:cubicBezTo>
                    <a:pt x="1106" y="1115"/>
                    <a:pt x="1106" y="1166"/>
                    <a:pt x="1094" y="1204"/>
                  </a:cubicBezTo>
                  <a:lnTo>
                    <a:pt x="1080" y="1331"/>
                  </a:lnTo>
                  <a:cubicBezTo>
                    <a:pt x="1055" y="1407"/>
                    <a:pt x="1043" y="1497"/>
                    <a:pt x="1017" y="1560"/>
                  </a:cubicBezTo>
                  <a:cubicBezTo>
                    <a:pt x="902" y="1865"/>
                    <a:pt x="597" y="2005"/>
                    <a:pt x="318" y="2195"/>
                  </a:cubicBezTo>
                  <a:lnTo>
                    <a:pt x="216" y="2272"/>
                  </a:lnTo>
                  <a:cubicBezTo>
                    <a:pt x="178" y="2297"/>
                    <a:pt x="140" y="2336"/>
                    <a:pt x="102" y="2373"/>
                  </a:cubicBezTo>
                  <a:cubicBezTo>
                    <a:pt x="38" y="2450"/>
                    <a:pt x="12" y="2565"/>
                    <a:pt x="0" y="2653"/>
                  </a:cubicBezTo>
                  <a:cubicBezTo>
                    <a:pt x="0" y="2856"/>
                    <a:pt x="51" y="3022"/>
                    <a:pt x="102" y="3187"/>
                  </a:cubicBezTo>
                  <a:cubicBezTo>
                    <a:pt x="165" y="3353"/>
                    <a:pt x="229" y="3505"/>
                    <a:pt x="267" y="3670"/>
                  </a:cubicBezTo>
                  <a:cubicBezTo>
                    <a:pt x="292" y="3760"/>
                    <a:pt x="305" y="3836"/>
                    <a:pt x="318" y="3912"/>
                  </a:cubicBezTo>
                  <a:cubicBezTo>
                    <a:pt x="318" y="4001"/>
                    <a:pt x="292" y="4077"/>
                    <a:pt x="255" y="4153"/>
                  </a:cubicBezTo>
                  <a:lnTo>
                    <a:pt x="267" y="4166"/>
                  </a:lnTo>
                  <a:cubicBezTo>
                    <a:pt x="318" y="4102"/>
                    <a:pt x="356" y="4014"/>
                    <a:pt x="368" y="3924"/>
                  </a:cubicBezTo>
                  <a:cubicBezTo>
                    <a:pt x="368" y="3836"/>
                    <a:pt x="368" y="3746"/>
                    <a:pt x="356" y="3658"/>
                  </a:cubicBezTo>
                  <a:cubicBezTo>
                    <a:pt x="318" y="3480"/>
                    <a:pt x="280" y="3314"/>
                    <a:pt x="229" y="3149"/>
                  </a:cubicBezTo>
                  <a:cubicBezTo>
                    <a:pt x="190" y="2984"/>
                    <a:pt x="153" y="2819"/>
                    <a:pt x="165" y="2678"/>
                  </a:cubicBezTo>
                  <a:cubicBezTo>
                    <a:pt x="178" y="2602"/>
                    <a:pt x="190" y="2539"/>
                    <a:pt x="241" y="2488"/>
                  </a:cubicBezTo>
                  <a:cubicBezTo>
                    <a:pt x="255" y="2463"/>
                    <a:pt x="280" y="2450"/>
                    <a:pt x="318" y="2424"/>
                  </a:cubicBezTo>
                  <a:lnTo>
                    <a:pt x="419" y="2361"/>
                  </a:lnTo>
                  <a:cubicBezTo>
                    <a:pt x="560" y="2259"/>
                    <a:pt x="699" y="2183"/>
                    <a:pt x="839" y="2068"/>
                  </a:cubicBezTo>
                  <a:cubicBezTo>
                    <a:pt x="979" y="1954"/>
                    <a:pt x="1106" y="1802"/>
                    <a:pt x="1157" y="1624"/>
                  </a:cubicBezTo>
                  <a:cubicBezTo>
                    <a:pt x="1195" y="1534"/>
                    <a:pt x="1208" y="1446"/>
                    <a:pt x="1221" y="1356"/>
                  </a:cubicBezTo>
                  <a:cubicBezTo>
                    <a:pt x="1221" y="1305"/>
                    <a:pt x="1233" y="1268"/>
                    <a:pt x="1233" y="1229"/>
                  </a:cubicBezTo>
                  <a:cubicBezTo>
                    <a:pt x="1233" y="1191"/>
                    <a:pt x="1233" y="1141"/>
                    <a:pt x="1246" y="1115"/>
                  </a:cubicBezTo>
                  <a:cubicBezTo>
                    <a:pt x="1284" y="963"/>
                    <a:pt x="1373" y="822"/>
                    <a:pt x="1513" y="746"/>
                  </a:cubicBezTo>
                  <a:cubicBezTo>
                    <a:pt x="1653" y="670"/>
                    <a:pt x="1806" y="619"/>
                    <a:pt x="1970" y="619"/>
                  </a:cubicBezTo>
                  <a:cubicBezTo>
                    <a:pt x="2136" y="619"/>
                    <a:pt x="2301" y="657"/>
                    <a:pt x="2441" y="708"/>
                  </a:cubicBezTo>
                  <a:cubicBezTo>
                    <a:pt x="2570" y="773"/>
                    <a:pt x="2718" y="828"/>
                    <a:pt x="2868" y="828"/>
                  </a:cubicBezTo>
                  <a:cubicBezTo>
                    <a:pt x="2895" y="828"/>
                    <a:pt x="2922" y="826"/>
                    <a:pt x="2950" y="822"/>
                  </a:cubicBezTo>
                  <a:cubicBezTo>
                    <a:pt x="3115" y="797"/>
                    <a:pt x="3280" y="734"/>
                    <a:pt x="3433" y="644"/>
                  </a:cubicBezTo>
                  <a:cubicBezTo>
                    <a:pt x="3586" y="556"/>
                    <a:pt x="3725" y="466"/>
                    <a:pt x="3852" y="365"/>
                  </a:cubicBezTo>
                  <a:cubicBezTo>
                    <a:pt x="3916" y="314"/>
                    <a:pt x="3992" y="263"/>
                    <a:pt x="4055" y="225"/>
                  </a:cubicBezTo>
                  <a:cubicBezTo>
                    <a:pt x="4119" y="187"/>
                    <a:pt x="4183" y="149"/>
                    <a:pt x="4259" y="136"/>
                  </a:cubicBezTo>
                  <a:cubicBezTo>
                    <a:pt x="4297" y="130"/>
                    <a:pt x="4335" y="127"/>
                    <a:pt x="4373" y="127"/>
                  </a:cubicBezTo>
                  <a:cubicBezTo>
                    <a:pt x="4411" y="127"/>
                    <a:pt x="4450" y="130"/>
                    <a:pt x="4488" y="136"/>
                  </a:cubicBezTo>
                  <a:cubicBezTo>
                    <a:pt x="4577" y="136"/>
                    <a:pt x="4653" y="149"/>
                    <a:pt x="4730" y="174"/>
                  </a:cubicBezTo>
                  <a:cubicBezTo>
                    <a:pt x="4882" y="225"/>
                    <a:pt x="5035" y="288"/>
                    <a:pt x="5174" y="378"/>
                  </a:cubicBezTo>
                  <a:lnTo>
                    <a:pt x="5187" y="365"/>
                  </a:lnTo>
                  <a:cubicBezTo>
                    <a:pt x="5123" y="301"/>
                    <a:pt x="5060" y="251"/>
                    <a:pt x="4984" y="212"/>
                  </a:cubicBezTo>
                  <a:cubicBezTo>
                    <a:pt x="4908" y="161"/>
                    <a:pt x="4831" y="124"/>
                    <a:pt x="4755" y="85"/>
                  </a:cubicBezTo>
                  <a:cubicBezTo>
                    <a:pt x="4635" y="35"/>
                    <a:pt x="4499" y="1"/>
                    <a:pt x="4360" y="1"/>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053;p51">
              <a:extLst>
                <a:ext uri="{FF2B5EF4-FFF2-40B4-BE49-F238E27FC236}">
                  <a16:creationId xmlns:a16="http://schemas.microsoft.com/office/drawing/2014/main" id="{F7B45EC7-CA3E-4196-8B28-A4BA20CA22D6}"/>
                </a:ext>
              </a:extLst>
            </p:cNvPr>
            <p:cNvSpPr/>
            <p:nvPr/>
          </p:nvSpPr>
          <p:spPr>
            <a:xfrm>
              <a:off x="3025677" y="1526053"/>
              <a:ext cx="314600" cy="291609"/>
            </a:xfrm>
            <a:custGeom>
              <a:avLst/>
              <a:gdLst/>
              <a:ahLst/>
              <a:cxnLst/>
              <a:rect l="l" t="t" r="r" b="b"/>
              <a:pathLst>
                <a:path w="6828" h="6329" extrusionOk="0">
                  <a:moveTo>
                    <a:pt x="5575" y="0"/>
                  </a:moveTo>
                  <a:cubicBezTo>
                    <a:pt x="5544" y="0"/>
                    <a:pt x="5512" y="3"/>
                    <a:pt x="5480" y="9"/>
                  </a:cubicBezTo>
                  <a:cubicBezTo>
                    <a:pt x="5417" y="9"/>
                    <a:pt x="5353" y="35"/>
                    <a:pt x="5290" y="60"/>
                  </a:cubicBezTo>
                  <a:cubicBezTo>
                    <a:pt x="5175" y="111"/>
                    <a:pt x="5061" y="175"/>
                    <a:pt x="4971" y="264"/>
                  </a:cubicBezTo>
                  <a:cubicBezTo>
                    <a:pt x="4883" y="353"/>
                    <a:pt x="4807" y="467"/>
                    <a:pt x="4742" y="557"/>
                  </a:cubicBezTo>
                  <a:cubicBezTo>
                    <a:pt x="4666" y="645"/>
                    <a:pt x="4590" y="709"/>
                    <a:pt x="4488" y="735"/>
                  </a:cubicBezTo>
                  <a:cubicBezTo>
                    <a:pt x="4429" y="749"/>
                    <a:pt x="4366" y="756"/>
                    <a:pt x="4301" y="756"/>
                  </a:cubicBezTo>
                  <a:cubicBezTo>
                    <a:pt x="4254" y="756"/>
                    <a:pt x="4206" y="752"/>
                    <a:pt x="4158" y="747"/>
                  </a:cubicBezTo>
                  <a:cubicBezTo>
                    <a:pt x="4044" y="747"/>
                    <a:pt x="3929" y="721"/>
                    <a:pt x="3802" y="709"/>
                  </a:cubicBezTo>
                  <a:lnTo>
                    <a:pt x="3459" y="658"/>
                  </a:lnTo>
                  <a:cubicBezTo>
                    <a:pt x="3366" y="640"/>
                    <a:pt x="3280" y="628"/>
                    <a:pt x="3190" y="628"/>
                  </a:cubicBezTo>
                  <a:cubicBezTo>
                    <a:pt x="3157" y="628"/>
                    <a:pt x="3124" y="629"/>
                    <a:pt x="3090" y="633"/>
                  </a:cubicBezTo>
                  <a:cubicBezTo>
                    <a:pt x="2976" y="633"/>
                    <a:pt x="2849" y="645"/>
                    <a:pt x="2747" y="709"/>
                  </a:cubicBezTo>
                  <a:cubicBezTo>
                    <a:pt x="2632" y="772"/>
                    <a:pt x="2543" y="862"/>
                    <a:pt x="2467" y="963"/>
                  </a:cubicBezTo>
                  <a:cubicBezTo>
                    <a:pt x="2403" y="1065"/>
                    <a:pt x="2340" y="1179"/>
                    <a:pt x="2289" y="1281"/>
                  </a:cubicBezTo>
                  <a:cubicBezTo>
                    <a:pt x="2238" y="1396"/>
                    <a:pt x="2188" y="1510"/>
                    <a:pt x="2123" y="1611"/>
                  </a:cubicBezTo>
                  <a:cubicBezTo>
                    <a:pt x="2073" y="1713"/>
                    <a:pt x="1996" y="1802"/>
                    <a:pt x="1908" y="1853"/>
                  </a:cubicBezTo>
                  <a:cubicBezTo>
                    <a:pt x="1882" y="1853"/>
                    <a:pt x="1857" y="1866"/>
                    <a:pt x="1832" y="1879"/>
                  </a:cubicBezTo>
                  <a:cubicBezTo>
                    <a:pt x="1806" y="1879"/>
                    <a:pt x="1781" y="1891"/>
                    <a:pt x="1755" y="1891"/>
                  </a:cubicBezTo>
                  <a:lnTo>
                    <a:pt x="1577" y="1904"/>
                  </a:lnTo>
                  <a:cubicBezTo>
                    <a:pt x="1323" y="1942"/>
                    <a:pt x="1094" y="2069"/>
                    <a:pt x="916" y="2247"/>
                  </a:cubicBezTo>
                  <a:cubicBezTo>
                    <a:pt x="827" y="2349"/>
                    <a:pt x="738" y="2450"/>
                    <a:pt x="687" y="2565"/>
                  </a:cubicBezTo>
                  <a:cubicBezTo>
                    <a:pt x="623" y="2679"/>
                    <a:pt x="586" y="2820"/>
                    <a:pt x="586" y="2959"/>
                  </a:cubicBezTo>
                  <a:lnTo>
                    <a:pt x="586" y="3061"/>
                  </a:lnTo>
                  <a:lnTo>
                    <a:pt x="623" y="3176"/>
                  </a:lnTo>
                  <a:lnTo>
                    <a:pt x="636" y="3239"/>
                  </a:lnTo>
                  <a:cubicBezTo>
                    <a:pt x="636" y="3264"/>
                    <a:pt x="649" y="3289"/>
                    <a:pt x="636" y="3315"/>
                  </a:cubicBezTo>
                  <a:cubicBezTo>
                    <a:pt x="636" y="3354"/>
                    <a:pt x="623" y="3391"/>
                    <a:pt x="598" y="3430"/>
                  </a:cubicBezTo>
                  <a:cubicBezTo>
                    <a:pt x="572" y="3467"/>
                    <a:pt x="535" y="3506"/>
                    <a:pt x="484" y="3544"/>
                  </a:cubicBezTo>
                  <a:cubicBezTo>
                    <a:pt x="394" y="3620"/>
                    <a:pt x="306" y="3696"/>
                    <a:pt x="216" y="3798"/>
                  </a:cubicBezTo>
                  <a:cubicBezTo>
                    <a:pt x="128" y="3900"/>
                    <a:pt x="64" y="4027"/>
                    <a:pt x="38" y="4167"/>
                  </a:cubicBezTo>
                  <a:cubicBezTo>
                    <a:pt x="1" y="4294"/>
                    <a:pt x="1" y="4434"/>
                    <a:pt x="13" y="4561"/>
                  </a:cubicBezTo>
                  <a:cubicBezTo>
                    <a:pt x="38" y="4676"/>
                    <a:pt x="52" y="4803"/>
                    <a:pt x="89" y="4930"/>
                  </a:cubicBezTo>
                  <a:cubicBezTo>
                    <a:pt x="140" y="5171"/>
                    <a:pt x="204" y="5400"/>
                    <a:pt x="242" y="5642"/>
                  </a:cubicBezTo>
                  <a:cubicBezTo>
                    <a:pt x="255" y="5756"/>
                    <a:pt x="267" y="5883"/>
                    <a:pt x="267" y="5998"/>
                  </a:cubicBezTo>
                  <a:cubicBezTo>
                    <a:pt x="255" y="6112"/>
                    <a:pt x="216" y="6239"/>
                    <a:pt x="128" y="6315"/>
                  </a:cubicBezTo>
                  <a:lnTo>
                    <a:pt x="140" y="6329"/>
                  </a:lnTo>
                  <a:cubicBezTo>
                    <a:pt x="242" y="6252"/>
                    <a:pt x="293" y="6125"/>
                    <a:pt x="318" y="6010"/>
                  </a:cubicBezTo>
                  <a:cubicBezTo>
                    <a:pt x="344" y="5883"/>
                    <a:pt x="331" y="5756"/>
                    <a:pt x="331" y="5629"/>
                  </a:cubicBezTo>
                  <a:cubicBezTo>
                    <a:pt x="306" y="5375"/>
                    <a:pt x="255" y="5133"/>
                    <a:pt x="216" y="4891"/>
                  </a:cubicBezTo>
                  <a:cubicBezTo>
                    <a:pt x="191" y="4777"/>
                    <a:pt x="179" y="4663"/>
                    <a:pt x="166" y="4535"/>
                  </a:cubicBezTo>
                  <a:cubicBezTo>
                    <a:pt x="153" y="4421"/>
                    <a:pt x="153" y="4307"/>
                    <a:pt x="191" y="4205"/>
                  </a:cubicBezTo>
                  <a:cubicBezTo>
                    <a:pt x="216" y="4091"/>
                    <a:pt x="267" y="4001"/>
                    <a:pt x="344" y="3925"/>
                  </a:cubicBezTo>
                  <a:cubicBezTo>
                    <a:pt x="420" y="3837"/>
                    <a:pt x="509" y="3773"/>
                    <a:pt x="598" y="3684"/>
                  </a:cubicBezTo>
                  <a:cubicBezTo>
                    <a:pt x="649" y="3645"/>
                    <a:pt x="700" y="3595"/>
                    <a:pt x="738" y="3544"/>
                  </a:cubicBezTo>
                  <a:cubicBezTo>
                    <a:pt x="776" y="3481"/>
                    <a:pt x="814" y="3404"/>
                    <a:pt x="814" y="3328"/>
                  </a:cubicBezTo>
                  <a:cubicBezTo>
                    <a:pt x="827" y="3289"/>
                    <a:pt x="814" y="3252"/>
                    <a:pt x="814" y="3213"/>
                  </a:cubicBezTo>
                  <a:cubicBezTo>
                    <a:pt x="801" y="3176"/>
                    <a:pt x="789" y="3137"/>
                    <a:pt x="789" y="3099"/>
                  </a:cubicBezTo>
                  <a:cubicBezTo>
                    <a:pt x="776" y="3074"/>
                    <a:pt x="776" y="3061"/>
                    <a:pt x="764" y="3035"/>
                  </a:cubicBezTo>
                  <a:cubicBezTo>
                    <a:pt x="764" y="3010"/>
                    <a:pt x="764" y="2984"/>
                    <a:pt x="750" y="2959"/>
                  </a:cubicBezTo>
                  <a:cubicBezTo>
                    <a:pt x="750" y="2743"/>
                    <a:pt x="865" y="2527"/>
                    <a:pt x="1018" y="2374"/>
                  </a:cubicBezTo>
                  <a:cubicBezTo>
                    <a:pt x="1183" y="2209"/>
                    <a:pt x="1386" y="2082"/>
                    <a:pt x="1589" y="2031"/>
                  </a:cubicBezTo>
                  <a:lnTo>
                    <a:pt x="1767" y="2018"/>
                  </a:lnTo>
                  <a:cubicBezTo>
                    <a:pt x="1806" y="2018"/>
                    <a:pt x="1832" y="2006"/>
                    <a:pt x="1869" y="1993"/>
                  </a:cubicBezTo>
                  <a:cubicBezTo>
                    <a:pt x="1895" y="1980"/>
                    <a:pt x="1933" y="1967"/>
                    <a:pt x="1959" y="1955"/>
                  </a:cubicBezTo>
                  <a:cubicBezTo>
                    <a:pt x="2073" y="1879"/>
                    <a:pt x="2149" y="1764"/>
                    <a:pt x="2200" y="1650"/>
                  </a:cubicBezTo>
                  <a:cubicBezTo>
                    <a:pt x="2315" y="1433"/>
                    <a:pt x="2378" y="1192"/>
                    <a:pt x="2518" y="1001"/>
                  </a:cubicBezTo>
                  <a:cubicBezTo>
                    <a:pt x="2581" y="899"/>
                    <a:pt x="2657" y="811"/>
                    <a:pt x="2759" y="760"/>
                  </a:cubicBezTo>
                  <a:cubicBezTo>
                    <a:pt x="2861" y="696"/>
                    <a:pt x="2976" y="684"/>
                    <a:pt x="3090" y="684"/>
                  </a:cubicBezTo>
                  <a:cubicBezTo>
                    <a:pt x="3332" y="684"/>
                    <a:pt x="3561" y="760"/>
                    <a:pt x="3789" y="811"/>
                  </a:cubicBezTo>
                  <a:cubicBezTo>
                    <a:pt x="3903" y="836"/>
                    <a:pt x="4030" y="848"/>
                    <a:pt x="4145" y="874"/>
                  </a:cubicBezTo>
                  <a:cubicBezTo>
                    <a:pt x="4211" y="881"/>
                    <a:pt x="4280" y="889"/>
                    <a:pt x="4352" y="889"/>
                  </a:cubicBezTo>
                  <a:cubicBezTo>
                    <a:pt x="4405" y="889"/>
                    <a:pt x="4459" y="885"/>
                    <a:pt x="4514" y="874"/>
                  </a:cubicBezTo>
                  <a:cubicBezTo>
                    <a:pt x="4654" y="848"/>
                    <a:pt x="4781" y="760"/>
                    <a:pt x="4857" y="658"/>
                  </a:cubicBezTo>
                  <a:cubicBezTo>
                    <a:pt x="4934" y="557"/>
                    <a:pt x="4997" y="455"/>
                    <a:pt x="5073" y="379"/>
                  </a:cubicBezTo>
                  <a:cubicBezTo>
                    <a:pt x="5149" y="302"/>
                    <a:pt x="5251" y="238"/>
                    <a:pt x="5353" y="201"/>
                  </a:cubicBezTo>
                  <a:cubicBezTo>
                    <a:pt x="5404" y="175"/>
                    <a:pt x="5442" y="150"/>
                    <a:pt x="5505" y="150"/>
                  </a:cubicBezTo>
                  <a:cubicBezTo>
                    <a:pt x="5531" y="143"/>
                    <a:pt x="5556" y="140"/>
                    <a:pt x="5582" y="140"/>
                  </a:cubicBezTo>
                  <a:cubicBezTo>
                    <a:pt x="5607" y="140"/>
                    <a:pt x="5632" y="143"/>
                    <a:pt x="5658" y="150"/>
                  </a:cubicBezTo>
                  <a:cubicBezTo>
                    <a:pt x="5874" y="175"/>
                    <a:pt x="6090" y="289"/>
                    <a:pt x="6281" y="429"/>
                  </a:cubicBezTo>
                  <a:cubicBezTo>
                    <a:pt x="6471" y="557"/>
                    <a:pt x="6649" y="721"/>
                    <a:pt x="6815" y="899"/>
                  </a:cubicBezTo>
                  <a:lnTo>
                    <a:pt x="6827" y="887"/>
                  </a:lnTo>
                  <a:cubicBezTo>
                    <a:pt x="6751" y="785"/>
                    <a:pt x="6675" y="696"/>
                    <a:pt x="6599" y="607"/>
                  </a:cubicBezTo>
                  <a:cubicBezTo>
                    <a:pt x="6510" y="518"/>
                    <a:pt x="6421" y="429"/>
                    <a:pt x="6332" y="353"/>
                  </a:cubicBezTo>
                  <a:cubicBezTo>
                    <a:pt x="6243" y="277"/>
                    <a:pt x="6141" y="201"/>
                    <a:pt x="6027" y="136"/>
                  </a:cubicBezTo>
                  <a:cubicBezTo>
                    <a:pt x="5925" y="86"/>
                    <a:pt x="5798" y="35"/>
                    <a:pt x="5671" y="9"/>
                  </a:cubicBezTo>
                  <a:cubicBezTo>
                    <a:pt x="5639" y="3"/>
                    <a:pt x="5607" y="0"/>
                    <a:pt x="5575"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054;p51">
              <a:extLst>
                <a:ext uri="{FF2B5EF4-FFF2-40B4-BE49-F238E27FC236}">
                  <a16:creationId xmlns:a16="http://schemas.microsoft.com/office/drawing/2014/main" id="{6285D29F-4A4C-4D74-8B89-6A43BB25DB48}"/>
                </a:ext>
              </a:extLst>
            </p:cNvPr>
            <p:cNvSpPr/>
            <p:nvPr/>
          </p:nvSpPr>
          <p:spPr>
            <a:xfrm>
              <a:off x="3311572" y="1800246"/>
              <a:ext cx="66809" cy="26171"/>
            </a:xfrm>
            <a:custGeom>
              <a:avLst/>
              <a:gdLst/>
              <a:ahLst/>
              <a:cxnLst/>
              <a:rect l="l" t="t" r="r" b="b"/>
              <a:pathLst>
                <a:path w="1450" h="568" extrusionOk="0">
                  <a:moveTo>
                    <a:pt x="639" y="0"/>
                  </a:moveTo>
                  <a:cubicBezTo>
                    <a:pt x="609" y="0"/>
                    <a:pt x="577" y="3"/>
                    <a:pt x="546" y="8"/>
                  </a:cubicBezTo>
                  <a:cubicBezTo>
                    <a:pt x="407" y="34"/>
                    <a:pt x="292" y="110"/>
                    <a:pt x="203" y="212"/>
                  </a:cubicBezTo>
                  <a:cubicBezTo>
                    <a:pt x="102" y="313"/>
                    <a:pt x="38" y="428"/>
                    <a:pt x="0" y="568"/>
                  </a:cubicBezTo>
                  <a:cubicBezTo>
                    <a:pt x="102" y="491"/>
                    <a:pt x="203" y="415"/>
                    <a:pt x="292" y="352"/>
                  </a:cubicBezTo>
                  <a:cubicBezTo>
                    <a:pt x="394" y="288"/>
                    <a:pt x="483" y="250"/>
                    <a:pt x="585" y="237"/>
                  </a:cubicBezTo>
                  <a:cubicBezTo>
                    <a:pt x="612" y="230"/>
                    <a:pt x="639" y="226"/>
                    <a:pt x="666" y="226"/>
                  </a:cubicBezTo>
                  <a:cubicBezTo>
                    <a:pt x="820" y="226"/>
                    <a:pt x="980" y="342"/>
                    <a:pt x="1131" y="505"/>
                  </a:cubicBezTo>
                  <a:lnTo>
                    <a:pt x="1449" y="212"/>
                  </a:lnTo>
                  <a:lnTo>
                    <a:pt x="1093" y="352"/>
                  </a:lnTo>
                  <a:cubicBezTo>
                    <a:pt x="1055" y="263"/>
                    <a:pt x="1004" y="186"/>
                    <a:pt x="953" y="135"/>
                  </a:cubicBezTo>
                  <a:cubicBezTo>
                    <a:pt x="902" y="85"/>
                    <a:pt x="826" y="47"/>
                    <a:pt x="763" y="22"/>
                  </a:cubicBezTo>
                  <a:cubicBezTo>
                    <a:pt x="725" y="7"/>
                    <a:pt x="683" y="0"/>
                    <a:pt x="639"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055;p51">
              <a:extLst>
                <a:ext uri="{FF2B5EF4-FFF2-40B4-BE49-F238E27FC236}">
                  <a16:creationId xmlns:a16="http://schemas.microsoft.com/office/drawing/2014/main" id="{E283CF0F-B869-4877-9C00-3454A2073FB8}"/>
                </a:ext>
              </a:extLst>
            </p:cNvPr>
            <p:cNvSpPr/>
            <p:nvPr/>
          </p:nvSpPr>
          <p:spPr>
            <a:xfrm>
              <a:off x="3164501" y="1798403"/>
              <a:ext cx="66809" cy="26862"/>
            </a:xfrm>
            <a:custGeom>
              <a:avLst/>
              <a:gdLst/>
              <a:ahLst/>
              <a:cxnLst/>
              <a:rect l="l" t="t" r="r" b="b"/>
              <a:pathLst>
                <a:path w="1450" h="583" extrusionOk="0">
                  <a:moveTo>
                    <a:pt x="803" y="1"/>
                  </a:moveTo>
                  <a:cubicBezTo>
                    <a:pt x="767" y="1"/>
                    <a:pt x="732" y="4"/>
                    <a:pt x="700" y="11"/>
                  </a:cubicBezTo>
                  <a:cubicBezTo>
                    <a:pt x="624" y="36"/>
                    <a:pt x="560" y="74"/>
                    <a:pt x="509" y="125"/>
                  </a:cubicBezTo>
                  <a:cubicBezTo>
                    <a:pt x="446" y="189"/>
                    <a:pt x="395" y="252"/>
                    <a:pt x="370" y="341"/>
                  </a:cubicBezTo>
                  <a:lnTo>
                    <a:pt x="0" y="201"/>
                  </a:lnTo>
                  <a:lnTo>
                    <a:pt x="319" y="494"/>
                  </a:lnTo>
                  <a:cubicBezTo>
                    <a:pt x="478" y="333"/>
                    <a:pt x="629" y="227"/>
                    <a:pt x="787" y="227"/>
                  </a:cubicBezTo>
                  <a:cubicBezTo>
                    <a:pt x="817" y="227"/>
                    <a:pt x="847" y="231"/>
                    <a:pt x="878" y="240"/>
                  </a:cubicBezTo>
                  <a:cubicBezTo>
                    <a:pt x="967" y="252"/>
                    <a:pt x="1068" y="303"/>
                    <a:pt x="1158" y="367"/>
                  </a:cubicBezTo>
                  <a:cubicBezTo>
                    <a:pt x="1246" y="430"/>
                    <a:pt x="1348" y="506"/>
                    <a:pt x="1450" y="582"/>
                  </a:cubicBezTo>
                  <a:cubicBezTo>
                    <a:pt x="1412" y="443"/>
                    <a:pt x="1348" y="328"/>
                    <a:pt x="1260" y="226"/>
                  </a:cubicBezTo>
                  <a:cubicBezTo>
                    <a:pt x="1170" y="112"/>
                    <a:pt x="1056" y="36"/>
                    <a:pt x="916" y="11"/>
                  </a:cubicBezTo>
                  <a:cubicBezTo>
                    <a:pt x="878" y="4"/>
                    <a:pt x="839" y="1"/>
                    <a:pt x="803"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056;p51">
              <a:extLst>
                <a:ext uri="{FF2B5EF4-FFF2-40B4-BE49-F238E27FC236}">
                  <a16:creationId xmlns:a16="http://schemas.microsoft.com/office/drawing/2014/main" id="{0059C057-C4DB-4C93-AF79-AB8893D59B75}"/>
                </a:ext>
              </a:extLst>
            </p:cNvPr>
            <p:cNvSpPr/>
            <p:nvPr/>
          </p:nvSpPr>
          <p:spPr>
            <a:xfrm>
              <a:off x="3220712" y="1904652"/>
              <a:ext cx="110211" cy="39026"/>
            </a:xfrm>
            <a:custGeom>
              <a:avLst/>
              <a:gdLst/>
              <a:ahLst/>
              <a:cxnLst/>
              <a:rect l="l" t="t" r="r" b="b"/>
              <a:pathLst>
                <a:path w="2392" h="847" extrusionOk="0">
                  <a:moveTo>
                    <a:pt x="2333" y="1"/>
                  </a:moveTo>
                  <a:cubicBezTo>
                    <a:pt x="2315" y="1"/>
                    <a:pt x="2299" y="12"/>
                    <a:pt x="2289" y="31"/>
                  </a:cubicBezTo>
                  <a:cubicBezTo>
                    <a:pt x="2289" y="31"/>
                    <a:pt x="1984" y="692"/>
                    <a:pt x="1272" y="731"/>
                  </a:cubicBezTo>
                  <a:cubicBezTo>
                    <a:pt x="1252" y="732"/>
                    <a:pt x="1231" y="732"/>
                    <a:pt x="1211" y="732"/>
                  </a:cubicBezTo>
                  <a:cubicBezTo>
                    <a:pt x="546" y="732"/>
                    <a:pt x="102" y="145"/>
                    <a:pt x="90" y="132"/>
                  </a:cubicBezTo>
                  <a:cubicBezTo>
                    <a:pt x="84" y="120"/>
                    <a:pt x="71" y="113"/>
                    <a:pt x="58" y="113"/>
                  </a:cubicBezTo>
                  <a:cubicBezTo>
                    <a:pt x="46" y="113"/>
                    <a:pt x="33" y="120"/>
                    <a:pt x="26" y="132"/>
                  </a:cubicBezTo>
                  <a:cubicBezTo>
                    <a:pt x="1" y="146"/>
                    <a:pt x="1" y="183"/>
                    <a:pt x="14" y="209"/>
                  </a:cubicBezTo>
                  <a:cubicBezTo>
                    <a:pt x="39" y="233"/>
                    <a:pt x="495" y="846"/>
                    <a:pt x="1220" y="846"/>
                  </a:cubicBezTo>
                  <a:cubicBezTo>
                    <a:pt x="1242" y="846"/>
                    <a:pt x="1263" y="846"/>
                    <a:pt x="1285" y="844"/>
                  </a:cubicBezTo>
                  <a:cubicBezTo>
                    <a:pt x="2048" y="807"/>
                    <a:pt x="2366" y="107"/>
                    <a:pt x="2379" y="82"/>
                  </a:cubicBezTo>
                  <a:cubicBezTo>
                    <a:pt x="2391" y="56"/>
                    <a:pt x="2379" y="19"/>
                    <a:pt x="2353" y="5"/>
                  </a:cubicBezTo>
                  <a:cubicBezTo>
                    <a:pt x="2347" y="2"/>
                    <a:pt x="2340" y="1"/>
                    <a:pt x="2333" y="1"/>
                  </a:cubicBezTo>
                  <a:close/>
                </a:path>
              </a:pathLst>
            </a:custGeom>
            <a:solidFill>
              <a:srgbClr val="CA7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0903B493-A21B-4542-AAA1-EE1614A413A5}"/>
              </a:ext>
            </a:extLst>
          </p:cNvPr>
          <p:cNvSpPr txBox="1"/>
          <p:nvPr/>
        </p:nvSpPr>
        <p:spPr>
          <a:xfrm>
            <a:off x="5107180" y="1670168"/>
            <a:ext cx="3792271"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altLang="zh-CN">
                <a:solidFill>
                  <a:schemeClr val="accent1"/>
                </a:solidFill>
                <a:latin typeface="Times New Roman"/>
                <a:cs typeface="Times New Roman"/>
              </a:rPr>
              <a:t>There are some data points, qualitative and quantitative, that can help us understand and get a better prediction model. </a:t>
            </a:r>
            <a:endParaRPr lang="zh-CN" altLang="en-US">
              <a:solidFill>
                <a:schemeClr val="accent1"/>
              </a:solidFill>
              <a:latin typeface="Times New Roman" panose="02020603050405020304" pitchFamily="18" charset="0"/>
              <a:cs typeface="Times New Roman" panose="02020603050405020304" pitchFamily="18" charset="0"/>
            </a:endParaRPr>
          </a:p>
          <a:p>
            <a:r>
              <a:rPr lang="en-IN" altLang="zh-CN">
                <a:solidFill>
                  <a:schemeClr val="accent1"/>
                </a:solidFill>
                <a:latin typeface="Times New Roman"/>
                <a:cs typeface="Times New Roman"/>
              </a:rPr>
              <a:t>Some of them are :</a:t>
            </a:r>
            <a:endParaRPr lang="en-IN">
              <a:solidFill>
                <a:schemeClr val="accent1"/>
              </a:solidFill>
              <a:latin typeface="Times New Roman"/>
              <a:cs typeface="Times New Roman"/>
            </a:endParaRPr>
          </a:p>
          <a:p>
            <a:endParaRPr lang="en-IN" altLang="zh-CN">
              <a:solidFill>
                <a:schemeClr val="accent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altLang="zh-CN">
                <a:solidFill>
                  <a:schemeClr val="accent1"/>
                </a:solidFill>
                <a:latin typeface="Times New Roman"/>
                <a:cs typeface="Times New Roman"/>
              </a:rPr>
              <a:t>More balanced data</a:t>
            </a:r>
          </a:p>
          <a:p>
            <a:pPr marL="285750" indent="-285750">
              <a:buFont typeface="Arial" panose="020B0604020202020204" pitchFamily="34" charset="0"/>
              <a:buChar char="•"/>
            </a:pPr>
            <a:r>
              <a:rPr lang="en-IN" altLang="zh-CN">
                <a:solidFill>
                  <a:schemeClr val="accent1"/>
                </a:solidFill>
                <a:latin typeface="Times New Roman"/>
                <a:cs typeface="Times New Roman"/>
              </a:rPr>
              <a:t>Descriptive data on hypertension causes</a:t>
            </a:r>
          </a:p>
          <a:p>
            <a:pPr marL="285750" indent="-285750">
              <a:buFont typeface="Arial" panose="020B0604020202020204" pitchFamily="34" charset="0"/>
              <a:buChar char="•"/>
            </a:pPr>
            <a:r>
              <a:rPr lang="en-IN" altLang="zh-CN">
                <a:solidFill>
                  <a:schemeClr val="accent1"/>
                </a:solidFill>
                <a:latin typeface="Times New Roman"/>
                <a:cs typeface="Times New Roman"/>
              </a:rPr>
              <a:t>More data features</a:t>
            </a:r>
          </a:p>
          <a:p>
            <a:pPr marL="285750" indent="-285750">
              <a:buFont typeface="Arial" panose="020B0604020202020204" pitchFamily="34" charset="0"/>
              <a:buChar char="•"/>
            </a:pPr>
            <a:r>
              <a:rPr lang="en-IN" altLang="zh-CN">
                <a:solidFill>
                  <a:schemeClr val="accent1"/>
                </a:solidFill>
                <a:latin typeface="Times New Roman"/>
                <a:cs typeface="Times New Roman"/>
              </a:rPr>
              <a:t>Information on Hereditary diseases</a:t>
            </a:r>
          </a:p>
          <a:p>
            <a:pPr marL="285750" indent="-285750">
              <a:buFont typeface="Arial" panose="020B0604020202020204" pitchFamily="34" charset="0"/>
              <a:buChar char="•"/>
            </a:pPr>
            <a:r>
              <a:rPr lang="en-IN" altLang="zh-CN">
                <a:solidFill>
                  <a:schemeClr val="accent1"/>
                </a:solidFill>
                <a:latin typeface="Times New Roman"/>
                <a:cs typeface="Times New Roman"/>
              </a:rPr>
              <a:t>Causes of high Systolic Blood Pressure</a:t>
            </a:r>
          </a:p>
          <a:p>
            <a:endParaRPr lang="en-IN" altLang="zh-CN">
              <a:solidFill>
                <a:schemeClr val="accent1"/>
              </a:solidFill>
            </a:endParaRPr>
          </a:p>
          <a:p>
            <a:pPr marL="285750" indent="-285750">
              <a:buFont typeface="Arial" panose="020B0604020202020204" pitchFamily="34" charset="0"/>
              <a:buChar char="•"/>
            </a:pPr>
            <a:endParaRPr lang="zh-CN" altLang="en-US">
              <a:solidFill>
                <a:schemeClr val="accent1"/>
              </a:solidFill>
            </a:endParaRPr>
          </a:p>
          <a:p>
            <a:pPr marL="285750" indent="-285750">
              <a:buChar char="•"/>
            </a:pPr>
            <a:endParaRPr lang="zh-CN" altLang="en-US">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50"/>
          <p:cNvPicPr preferRelativeResize="0"/>
          <p:nvPr/>
        </p:nvPicPr>
        <p:blipFill rotWithShape="1">
          <a:blip r:embed="rId3">
            <a:alphaModFix/>
          </a:blip>
          <a:srcRect l="26475" r="16599"/>
          <a:stretch/>
        </p:blipFill>
        <p:spPr>
          <a:xfrm>
            <a:off x="-260545" y="1"/>
            <a:ext cx="4629150" cy="5319678"/>
          </a:xfrm>
          <a:prstGeom prst="rect">
            <a:avLst/>
          </a:prstGeom>
          <a:noFill/>
          <a:ln>
            <a:noFill/>
          </a:ln>
        </p:spPr>
      </p:pic>
      <p:sp>
        <p:nvSpPr>
          <p:cNvPr id="940" name="Google Shape;940;p50"/>
          <p:cNvSpPr/>
          <p:nvPr/>
        </p:nvSpPr>
        <p:spPr>
          <a:xfrm rot="16200000">
            <a:off x="1568672" y="1665422"/>
            <a:ext cx="6006655" cy="1830583"/>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title"/>
          </p:nvPr>
        </p:nvSpPr>
        <p:spPr>
          <a:xfrm>
            <a:off x="5109929" y="1840292"/>
            <a:ext cx="3929775" cy="1462915"/>
          </a:xfrm>
          <a:prstGeom prst="rect">
            <a:avLst/>
          </a:prstGeom>
        </p:spPr>
        <p:txBody>
          <a:bodyPr spcFirstLastPara="1" wrap="square" lIns="91425" tIns="91425" rIns="91425" bIns="91425" anchor="t" anchorCtr="0">
            <a:noAutofit/>
          </a:bodyPr>
          <a:lstStyle/>
          <a:p>
            <a:pPr algn="ctr"/>
            <a:r>
              <a:rPr lang="en" sz="8800">
                <a:solidFill>
                  <a:schemeClr val="accent2"/>
                </a:solidFill>
                <a:latin typeface="Times New Roman" panose="02020603050405020304" pitchFamily="18" charset="0"/>
                <a:cs typeface="Times New Roman" panose="02020603050405020304" pitchFamily="18" charset="0"/>
              </a:rPr>
              <a:t>Q &amp; A</a:t>
            </a:r>
          </a:p>
        </p:txBody>
      </p:sp>
      <p:sp>
        <p:nvSpPr>
          <p:cNvPr id="943" name="Google Shape;943;p50"/>
          <p:cNvSpPr/>
          <p:nvPr/>
        </p:nvSpPr>
        <p:spPr>
          <a:xfrm rot="9038356">
            <a:off x="-1111304" y="-726653"/>
            <a:ext cx="2222619" cy="16539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029;p85">
            <a:extLst>
              <a:ext uri="{FF2B5EF4-FFF2-40B4-BE49-F238E27FC236}">
                <a16:creationId xmlns:a16="http://schemas.microsoft.com/office/drawing/2014/main" id="{1A309E14-632F-41A8-9C3F-4C84856FB840}"/>
              </a:ext>
            </a:extLst>
          </p:cNvPr>
          <p:cNvSpPr/>
          <p:nvPr/>
        </p:nvSpPr>
        <p:spPr>
          <a:xfrm>
            <a:off x="514929" y="2346447"/>
            <a:ext cx="881141" cy="756354"/>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bg1">
              <a:lumMod val="95000"/>
            </a:schemeClr>
          </a:solidFill>
          <a:ln>
            <a:noFill/>
          </a:ln>
          <a:effectLst>
            <a:outerShdw blurRad="50800" dist="50800" dir="5400000" algn="ctr"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670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6" name="Google Shape;1697;p65">
            <a:extLst>
              <a:ext uri="{FF2B5EF4-FFF2-40B4-BE49-F238E27FC236}">
                <a16:creationId xmlns:a16="http://schemas.microsoft.com/office/drawing/2014/main" id="{B27057C7-DA78-49B5-89F5-64D4F33DB9E1}"/>
              </a:ext>
            </a:extLst>
          </p:cNvPr>
          <p:cNvSpPr txBox="1">
            <a:spLocks noGrp="1"/>
          </p:cNvSpPr>
          <p:nvPr>
            <p:ph type="title"/>
          </p:nvPr>
        </p:nvSpPr>
        <p:spPr>
          <a:xfrm>
            <a:off x="916573" y="1912200"/>
            <a:ext cx="5803204" cy="13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800">
                <a:solidFill>
                  <a:schemeClr val="accent2"/>
                </a:solidFill>
                <a:latin typeface="Times New Roman" panose="02020603050405020304" pitchFamily="18" charset="0"/>
                <a:cs typeface="Times New Roman" panose="02020603050405020304" pitchFamily="18" charset="0"/>
              </a:rPr>
              <a:t>Thanks!</a:t>
            </a:r>
            <a:endParaRPr lang="zh-CN" altLang="en-US" sz="880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50"/>
          <p:cNvPicPr preferRelativeResize="0"/>
          <p:nvPr/>
        </p:nvPicPr>
        <p:blipFill rotWithShape="1">
          <a:blip r:embed="rId3">
            <a:alphaModFix/>
          </a:blip>
          <a:srcRect l="26475" r="16599"/>
          <a:stretch/>
        </p:blipFill>
        <p:spPr>
          <a:xfrm>
            <a:off x="15905" y="1"/>
            <a:ext cx="4629150" cy="5143499"/>
          </a:xfrm>
          <a:prstGeom prst="rect">
            <a:avLst/>
          </a:prstGeom>
          <a:noFill/>
          <a:ln>
            <a:noFill/>
          </a:ln>
        </p:spPr>
      </p:pic>
      <p:sp>
        <p:nvSpPr>
          <p:cNvPr id="940" name="Google Shape;940;p50"/>
          <p:cNvSpPr/>
          <p:nvPr/>
        </p:nvSpPr>
        <p:spPr>
          <a:xfrm rot="5400000">
            <a:off x="1365278" y="2037057"/>
            <a:ext cx="6006655" cy="1830583"/>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title"/>
          </p:nvPr>
        </p:nvSpPr>
        <p:spPr>
          <a:xfrm>
            <a:off x="5066000" y="1758750"/>
            <a:ext cx="3929775" cy="806043"/>
          </a:xfrm>
          <a:prstGeom prst="rect">
            <a:avLst/>
          </a:prstGeom>
        </p:spPr>
        <p:txBody>
          <a:bodyPr spcFirstLastPara="1" wrap="square" lIns="91425" tIns="91425" rIns="91425" bIns="91425" anchor="t" anchorCtr="0">
            <a:noAutofit/>
          </a:bodyPr>
          <a:lstStyle/>
          <a:p>
            <a:r>
              <a:rPr lang="en" sz="5400">
                <a:solidFill>
                  <a:schemeClr val="accent2"/>
                </a:solidFill>
                <a:latin typeface="Times New Roman" panose="02020603050405020304" pitchFamily="18" charset="0"/>
                <a:cs typeface="Times New Roman" panose="02020603050405020304" pitchFamily="18" charset="0"/>
              </a:rPr>
              <a:t>Appendix</a:t>
            </a:r>
          </a:p>
        </p:txBody>
      </p:sp>
      <p:sp>
        <p:nvSpPr>
          <p:cNvPr id="943" name="Google Shape;943;p50"/>
          <p:cNvSpPr/>
          <p:nvPr/>
        </p:nvSpPr>
        <p:spPr>
          <a:xfrm rot="9038356">
            <a:off x="-1111304" y="-726653"/>
            <a:ext cx="2222619" cy="1653939"/>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833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9"/>
          <p:cNvSpPr txBox="1">
            <a:spLocks noGrp="1"/>
          </p:cNvSpPr>
          <p:nvPr>
            <p:ph type="title"/>
          </p:nvPr>
        </p:nvSpPr>
        <p:spPr>
          <a:xfrm>
            <a:off x="392934" y="212929"/>
            <a:ext cx="8753736" cy="694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a:cs typeface="Times New Roman"/>
              </a:rPr>
              <a:t>Model implementation: Logistic regression</a:t>
            </a:r>
          </a:p>
        </p:txBody>
      </p:sp>
      <p:pic>
        <p:nvPicPr>
          <p:cNvPr id="2" name="图片 2" descr="图表, 树状图&#10;&#10;已自动生成说明">
            <a:extLst>
              <a:ext uri="{FF2B5EF4-FFF2-40B4-BE49-F238E27FC236}">
                <a16:creationId xmlns:a16="http://schemas.microsoft.com/office/drawing/2014/main" id="{E59364C2-7FB0-409E-9F76-0EF496FBEE53}"/>
              </a:ext>
            </a:extLst>
          </p:cNvPr>
          <p:cNvPicPr>
            <a:picLocks noChangeAspect="1"/>
          </p:cNvPicPr>
          <p:nvPr/>
        </p:nvPicPr>
        <p:blipFill>
          <a:blip r:embed="rId3"/>
          <a:stretch>
            <a:fillRect/>
          </a:stretch>
        </p:blipFill>
        <p:spPr>
          <a:xfrm>
            <a:off x="97116" y="1148944"/>
            <a:ext cx="4803112" cy="3731123"/>
          </a:xfrm>
          <a:prstGeom prst="rect">
            <a:avLst/>
          </a:prstGeom>
        </p:spPr>
      </p:pic>
      <p:pic>
        <p:nvPicPr>
          <p:cNvPr id="3" name="图片 3" descr="图形用户界面, 文本&#10;&#10;已自动生成说明">
            <a:extLst>
              <a:ext uri="{FF2B5EF4-FFF2-40B4-BE49-F238E27FC236}">
                <a16:creationId xmlns:a16="http://schemas.microsoft.com/office/drawing/2014/main" id="{AAA5785A-2E2D-4253-876C-B2E55251FF37}"/>
              </a:ext>
            </a:extLst>
          </p:cNvPr>
          <p:cNvPicPr>
            <a:picLocks noChangeAspect="1"/>
          </p:cNvPicPr>
          <p:nvPr/>
        </p:nvPicPr>
        <p:blipFill>
          <a:blip r:embed="rId4"/>
          <a:stretch>
            <a:fillRect/>
          </a:stretch>
        </p:blipFill>
        <p:spPr>
          <a:xfrm>
            <a:off x="4644851" y="2665684"/>
            <a:ext cx="4350936" cy="1431287"/>
          </a:xfrm>
          <a:prstGeom prst="rect">
            <a:avLst/>
          </a:prstGeom>
        </p:spPr>
      </p:pic>
      <p:sp>
        <p:nvSpPr>
          <p:cNvPr id="4" name="文本框 3">
            <a:extLst>
              <a:ext uri="{FF2B5EF4-FFF2-40B4-BE49-F238E27FC236}">
                <a16:creationId xmlns:a16="http://schemas.microsoft.com/office/drawing/2014/main" id="{DFA2ABE7-001A-4822-8CC4-A47675A90A7F}"/>
              </a:ext>
            </a:extLst>
          </p:cNvPr>
          <p:cNvSpPr txBox="1"/>
          <p:nvPr/>
        </p:nvSpPr>
        <p:spPr>
          <a:xfrm>
            <a:off x="1448218" y="86729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solidFill>
                  <a:srgbClr val="002060"/>
                </a:solidFill>
                <a:latin typeface="Times New Roman" panose="02020603050405020304" pitchFamily="18" charset="0"/>
                <a:cs typeface="Times New Roman" panose="02020603050405020304" pitchFamily="18" charset="0"/>
              </a:rPr>
              <a:t>Confusion Matrix</a:t>
            </a:r>
          </a:p>
        </p:txBody>
      </p:sp>
      <p:pic>
        <p:nvPicPr>
          <p:cNvPr id="5" name="图片 5" descr="图形用户界面, 文本, 应用程序&#10;&#10;已自动生成说明">
            <a:extLst>
              <a:ext uri="{FF2B5EF4-FFF2-40B4-BE49-F238E27FC236}">
                <a16:creationId xmlns:a16="http://schemas.microsoft.com/office/drawing/2014/main" id="{3586F0B5-004F-4374-835C-7680DE29B6C8}"/>
              </a:ext>
            </a:extLst>
          </p:cNvPr>
          <p:cNvPicPr>
            <a:picLocks noChangeAspect="1"/>
          </p:cNvPicPr>
          <p:nvPr/>
        </p:nvPicPr>
        <p:blipFill>
          <a:blip r:embed="rId5"/>
          <a:stretch>
            <a:fillRect/>
          </a:stretch>
        </p:blipFill>
        <p:spPr>
          <a:xfrm>
            <a:off x="4579670" y="1332156"/>
            <a:ext cx="4416118" cy="1201161"/>
          </a:xfrm>
          <a:prstGeom prst="rect">
            <a:avLst/>
          </a:prstGeom>
        </p:spPr>
      </p:pic>
      <p:sp>
        <p:nvSpPr>
          <p:cNvPr id="7" name="文本框 6">
            <a:extLst>
              <a:ext uri="{FF2B5EF4-FFF2-40B4-BE49-F238E27FC236}">
                <a16:creationId xmlns:a16="http://schemas.microsoft.com/office/drawing/2014/main" id="{C65BA4F2-6DDF-4325-9EA6-685D90978572}"/>
              </a:ext>
            </a:extLst>
          </p:cNvPr>
          <p:cNvSpPr txBox="1"/>
          <p:nvPr/>
        </p:nvSpPr>
        <p:spPr>
          <a:xfrm>
            <a:off x="4977701" y="904980"/>
            <a:ext cx="39741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solidFill>
                  <a:srgbClr val="002060"/>
                </a:solidFill>
                <a:latin typeface="Times New Roman" panose="02020603050405020304" pitchFamily="18" charset="0"/>
                <a:cs typeface="Times New Roman" panose="02020603050405020304" pitchFamily="18" charset="0"/>
              </a:rPr>
              <a:t>Model Fitting &amp; Creating Confusion Matrix</a:t>
            </a:r>
          </a:p>
        </p:txBody>
      </p:sp>
    </p:spTree>
    <p:extLst>
      <p:ext uri="{BB962C8B-B14F-4D97-AF65-F5344CB8AC3E}">
        <p14:creationId xmlns:p14="http://schemas.microsoft.com/office/powerpoint/2010/main" val="762575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9"/>
          <p:cNvSpPr txBox="1">
            <a:spLocks noGrp="1"/>
          </p:cNvSpPr>
          <p:nvPr>
            <p:ph type="title"/>
          </p:nvPr>
        </p:nvSpPr>
        <p:spPr>
          <a:xfrm>
            <a:off x="392934" y="212929"/>
            <a:ext cx="8753736" cy="694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a:cs typeface="Times New Roman"/>
              </a:rPr>
              <a:t>Handling Imbalanced response Class :</a:t>
            </a:r>
          </a:p>
        </p:txBody>
      </p:sp>
      <p:pic>
        <p:nvPicPr>
          <p:cNvPr id="2" name="图片 2" descr="图表, 折线图&#10;&#10;已自动生成说明">
            <a:extLst>
              <a:ext uri="{FF2B5EF4-FFF2-40B4-BE49-F238E27FC236}">
                <a16:creationId xmlns:a16="http://schemas.microsoft.com/office/drawing/2014/main" id="{6D5CD8AE-8059-433A-B7D2-144DBFCA35A5}"/>
              </a:ext>
            </a:extLst>
          </p:cNvPr>
          <p:cNvPicPr>
            <a:picLocks noChangeAspect="1"/>
          </p:cNvPicPr>
          <p:nvPr/>
        </p:nvPicPr>
        <p:blipFill rotWithShape="1">
          <a:blip r:embed="rId3"/>
          <a:srcRect t="5302" r="129" b="-183"/>
          <a:stretch/>
        </p:blipFill>
        <p:spPr>
          <a:xfrm>
            <a:off x="248696" y="1088444"/>
            <a:ext cx="4520558" cy="3041240"/>
          </a:xfrm>
          <a:prstGeom prst="rect">
            <a:avLst/>
          </a:prstGeom>
        </p:spPr>
      </p:pic>
      <p:pic>
        <p:nvPicPr>
          <p:cNvPr id="3" name="图片 3" descr="文本&#10;&#10;已自动生成说明">
            <a:extLst>
              <a:ext uri="{FF2B5EF4-FFF2-40B4-BE49-F238E27FC236}">
                <a16:creationId xmlns:a16="http://schemas.microsoft.com/office/drawing/2014/main" id="{1EF0D838-5ACB-4E6B-9501-61EF1228BCF0}"/>
              </a:ext>
            </a:extLst>
          </p:cNvPr>
          <p:cNvPicPr>
            <a:picLocks noChangeAspect="1"/>
          </p:cNvPicPr>
          <p:nvPr/>
        </p:nvPicPr>
        <p:blipFill>
          <a:blip r:embed="rId4"/>
          <a:stretch>
            <a:fillRect/>
          </a:stretch>
        </p:blipFill>
        <p:spPr>
          <a:xfrm>
            <a:off x="4727826" y="1232784"/>
            <a:ext cx="4286800" cy="2753388"/>
          </a:xfrm>
          <a:prstGeom prst="rect">
            <a:avLst/>
          </a:prstGeom>
        </p:spPr>
      </p:pic>
    </p:spTree>
    <p:extLst>
      <p:ext uri="{BB962C8B-B14F-4D97-AF65-F5344CB8AC3E}">
        <p14:creationId xmlns:p14="http://schemas.microsoft.com/office/powerpoint/2010/main" val="127857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9"/>
          <p:cNvSpPr txBox="1">
            <a:spLocks noGrp="1"/>
          </p:cNvSpPr>
          <p:nvPr>
            <p:ph type="title"/>
          </p:nvPr>
        </p:nvSpPr>
        <p:spPr>
          <a:xfrm>
            <a:off x="392934" y="212929"/>
            <a:ext cx="8753736" cy="694200"/>
          </a:xfrm>
          <a:prstGeom prst="rect">
            <a:avLst/>
          </a:prstGeom>
        </p:spPr>
        <p:txBody>
          <a:bodyPr spcFirstLastPara="1" wrap="square" lIns="91425" tIns="91425" rIns="91425" bIns="91425" anchor="t" anchorCtr="0">
            <a:normAutofit/>
          </a:bodyPr>
          <a:lstStyle/>
          <a:p>
            <a:r>
              <a:rPr lang="en">
                <a:solidFill>
                  <a:schemeClr val="accent2"/>
                </a:solidFill>
                <a:latin typeface="Times New Roman" panose="02020603050405020304" pitchFamily="18" charset="0"/>
                <a:cs typeface="Times New Roman" panose="02020603050405020304" pitchFamily="18" charset="0"/>
              </a:rPr>
              <a:t>Model Performance:</a:t>
            </a:r>
          </a:p>
        </p:txBody>
      </p:sp>
      <p:sp>
        <p:nvSpPr>
          <p:cNvPr id="2" name="文本框 1">
            <a:extLst>
              <a:ext uri="{FF2B5EF4-FFF2-40B4-BE49-F238E27FC236}">
                <a16:creationId xmlns:a16="http://schemas.microsoft.com/office/drawing/2014/main" id="{8DA74AA4-640B-4E14-A411-9428E77BAB64}"/>
              </a:ext>
            </a:extLst>
          </p:cNvPr>
          <p:cNvSpPr txBox="1"/>
          <p:nvPr/>
        </p:nvSpPr>
        <p:spPr>
          <a:xfrm>
            <a:off x="1536142" y="3705957"/>
            <a:ext cx="18388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solidFill>
                  <a:srgbClr val="002060"/>
                </a:solidFill>
                <a:latin typeface="Times New Roman" panose="02020603050405020304" pitchFamily="18" charset="0"/>
                <a:cs typeface="Times New Roman" panose="02020603050405020304" pitchFamily="18" charset="0"/>
              </a:rPr>
              <a:t>Accuracy = 60%</a:t>
            </a:r>
          </a:p>
        </p:txBody>
      </p:sp>
      <p:pic>
        <p:nvPicPr>
          <p:cNvPr id="4" name="图片 8" descr="表格&#10;&#10;已自动生成说明">
            <a:extLst>
              <a:ext uri="{FF2B5EF4-FFF2-40B4-BE49-F238E27FC236}">
                <a16:creationId xmlns:a16="http://schemas.microsoft.com/office/drawing/2014/main" id="{887CF38F-C62E-4E31-9D39-174779BC7288}"/>
              </a:ext>
            </a:extLst>
          </p:cNvPr>
          <p:cNvPicPr>
            <a:picLocks noChangeAspect="1"/>
          </p:cNvPicPr>
          <p:nvPr/>
        </p:nvPicPr>
        <p:blipFill>
          <a:blip r:embed="rId3"/>
          <a:stretch>
            <a:fillRect/>
          </a:stretch>
        </p:blipFill>
        <p:spPr>
          <a:xfrm>
            <a:off x="550148" y="1128290"/>
            <a:ext cx="4118567" cy="2214936"/>
          </a:xfrm>
          <a:prstGeom prst="rect">
            <a:avLst/>
          </a:prstGeom>
        </p:spPr>
      </p:pic>
      <p:sp>
        <p:nvSpPr>
          <p:cNvPr id="7" name="文本框 6">
            <a:extLst>
              <a:ext uri="{FF2B5EF4-FFF2-40B4-BE49-F238E27FC236}">
                <a16:creationId xmlns:a16="http://schemas.microsoft.com/office/drawing/2014/main" id="{862AAE11-54F5-4A64-9BA4-B9E1CC95314E}"/>
              </a:ext>
            </a:extLst>
          </p:cNvPr>
          <p:cNvSpPr txBox="1"/>
          <p:nvPr/>
        </p:nvSpPr>
        <p:spPr>
          <a:xfrm>
            <a:off x="6026498" y="3705959"/>
            <a:ext cx="18388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solidFill>
                  <a:srgbClr val="002060"/>
                </a:solidFill>
                <a:latin typeface="Times New Roman" panose="02020603050405020304" pitchFamily="18" charset="0"/>
                <a:cs typeface="Times New Roman" panose="02020603050405020304" pitchFamily="18" charset="0"/>
              </a:rPr>
              <a:t>AUC score = 66%</a:t>
            </a:r>
          </a:p>
        </p:txBody>
      </p:sp>
      <p:pic>
        <p:nvPicPr>
          <p:cNvPr id="6" name="图片 7" descr="图表, 折线图&#10;&#10;已自动生成说明">
            <a:extLst>
              <a:ext uri="{FF2B5EF4-FFF2-40B4-BE49-F238E27FC236}">
                <a16:creationId xmlns:a16="http://schemas.microsoft.com/office/drawing/2014/main" id="{21317339-AE6B-4A06-8DE0-14E8BB43D538}"/>
              </a:ext>
            </a:extLst>
          </p:cNvPr>
          <p:cNvPicPr>
            <a:picLocks noChangeAspect="1"/>
          </p:cNvPicPr>
          <p:nvPr/>
        </p:nvPicPr>
        <p:blipFill>
          <a:blip r:embed="rId4"/>
          <a:stretch>
            <a:fillRect/>
          </a:stretch>
        </p:blipFill>
        <p:spPr>
          <a:xfrm>
            <a:off x="4902340" y="1019852"/>
            <a:ext cx="3854798" cy="2406690"/>
          </a:xfrm>
          <a:prstGeom prst="rect">
            <a:avLst/>
          </a:prstGeom>
        </p:spPr>
      </p:pic>
    </p:spTree>
    <p:extLst>
      <p:ext uri="{BB962C8B-B14F-4D97-AF65-F5344CB8AC3E}">
        <p14:creationId xmlns:p14="http://schemas.microsoft.com/office/powerpoint/2010/main" val="226798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8" name="Google Shape;778;p45"/>
          <p:cNvSpPr txBox="1">
            <a:spLocks noGrp="1"/>
          </p:cNvSpPr>
          <p:nvPr>
            <p:ph type="title"/>
          </p:nvPr>
        </p:nvSpPr>
        <p:spPr>
          <a:xfrm>
            <a:off x="608756" y="183081"/>
            <a:ext cx="8195001" cy="686400"/>
          </a:xfrm>
          <a:prstGeom prst="rect">
            <a:avLst/>
          </a:prstGeom>
        </p:spPr>
        <p:txBody>
          <a:bodyPr spcFirstLastPara="1" wrap="square" lIns="91425" tIns="91425" rIns="91425" bIns="91425" anchor="t" anchorCtr="0">
            <a:noAutofit/>
          </a:bodyPr>
          <a:lstStyle/>
          <a:p>
            <a:r>
              <a:rPr lang="en" sz="3200">
                <a:solidFill>
                  <a:schemeClr val="accent2"/>
                </a:solidFill>
                <a:latin typeface="Times New Roman" panose="02020603050405020304" pitchFamily="18" charset="0"/>
                <a:cs typeface="Times New Roman" panose="02020603050405020304" pitchFamily="18" charset="0"/>
              </a:rPr>
              <a:t>Types of CVDs &amp; Key Numbers</a:t>
            </a:r>
          </a:p>
        </p:txBody>
      </p:sp>
      <p:sp>
        <p:nvSpPr>
          <p:cNvPr id="781" name="Google Shape;781;p45"/>
          <p:cNvSpPr txBox="1">
            <a:spLocks noGrp="1"/>
          </p:cNvSpPr>
          <p:nvPr>
            <p:ph type="subTitle" idx="3"/>
          </p:nvPr>
        </p:nvSpPr>
        <p:spPr>
          <a:xfrm>
            <a:off x="6202248" y="2790662"/>
            <a:ext cx="2607551" cy="384026"/>
          </a:xfrm>
          <a:prstGeom prst="rect">
            <a:avLst/>
          </a:prstGeom>
        </p:spPr>
        <p:txBody>
          <a:bodyPr spcFirstLastPara="1" wrap="square" lIns="91425" tIns="91425" rIns="91425" bIns="91425" anchor="t" anchorCtr="0">
            <a:noAutofit/>
          </a:bodyPr>
          <a:lstStyle/>
          <a:p>
            <a:pPr marL="0" indent="0">
              <a:spcAft>
                <a:spcPts val="1200"/>
              </a:spcAft>
            </a:pPr>
            <a:r>
              <a:rPr lang="en" sz="1200">
                <a:solidFill>
                  <a:schemeClr val="accent1"/>
                </a:solidFill>
                <a:latin typeface="Times New Roman" panose="02020603050405020304" pitchFamily="18" charset="0"/>
                <a:cs typeface="Times New Roman" panose="02020603050405020304" pitchFamily="18" charset="0"/>
              </a:rPr>
              <a:t>Deaths every year due to Heart Diseases in the U.S.</a:t>
            </a:r>
            <a:endParaRPr lang="zh-CN" altLang="en-US" sz="1200">
              <a:solidFill>
                <a:schemeClr val="accent1"/>
              </a:solidFill>
              <a:latin typeface="Times New Roman" panose="02020603050405020304" pitchFamily="18" charset="0"/>
              <a:cs typeface="Times New Roman" panose="02020603050405020304" pitchFamily="18" charset="0"/>
            </a:endParaRPr>
          </a:p>
        </p:txBody>
      </p:sp>
      <p:sp>
        <p:nvSpPr>
          <p:cNvPr id="782" name="Google Shape;782;p45"/>
          <p:cNvSpPr txBox="1">
            <a:spLocks noGrp="1"/>
          </p:cNvSpPr>
          <p:nvPr>
            <p:ph type="title" idx="4"/>
          </p:nvPr>
        </p:nvSpPr>
        <p:spPr>
          <a:xfrm>
            <a:off x="5856059" y="2292133"/>
            <a:ext cx="3246600" cy="551224"/>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r>
              <a:rPr lang="en" altLang="zh-CN" sz="4000">
                <a:solidFill>
                  <a:schemeClr val="accent2"/>
                </a:solidFill>
                <a:latin typeface="Times New Roman" panose="02020603050405020304" pitchFamily="18" charset="0"/>
                <a:cs typeface="Times New Roman" panose="02020603050405020304" pitchFamily="18" charset="0"/>
              </a:rPr>
              <a:t>868,000</a:t>
            </a:r>
          </a:p>
        </p:txBody>
      </p:sp>
      <p:sp>
        <p:nvSpPr>
          <p:cNvPr id="783" name="Google Shape;783;p45"/>
          <p:cNvSpPr txBox="1">
            <a:spLocks noGrp="1"/>
          </p:cNvSpPr>
          <p:nvPr>
            <p:ph type="subTitle" idx="5"/>
          </p:nvPr>
        </p:nvSpPr>
        <p:spPr>
          <a:xfrm>
            <a:off x="6202248" y="4014215"/>
            <a:ext cx="2793830" cy="478200"/>
          </a:xfrm>
          <a:prstGeom prst="rect">
            <a:avLst/>
          </a:prstGeom>
        </p:spPr>
        <p:txBody>
          <a:bodyPr spcFirstLastPara="1" wrap="square" lIns="91425" tIns="91425" rIns="91425" bIns="91425" anchor="t" anchorCtr="0">
            <a:noAutofit/>
          </a:bodyPr>
          <a:lstStyle/>
          <a:p>
            <a:pPr marL="0" indent="0">
              <a:spcAft>
                <a:spcPts val="1200"/>
              </a:spcAft>
            </a:pPr>
            <a:r>
              <a:rPr lang="en" sz="1200">
                <a:solidFill>
                  <a:schemeClr val="accent1"/>
                </a:solidFill>
                <a:latin typeface="Times New Roman" panose="02020603050405020304" pitchFamily="18" charset="0"/>
                <a:cs typeface="Times New Roman" panose="02020603050405020304" pitchFamily="18" charset="0"/>
              </a:rPr>
              <a:t>One person dies from heart diseases every 1 min 36 seconds in the U.S.</a:t>
            </a:r>
          </a:p>
        </p:txBody>
      </p:sp>
      <p:sp>
        <p:nvSpPr>
          <p:cNvPr id="784" name="Google Shape;784;p45"/>
          <p:cNvSpPr txBox="1">
            <a:spLocks noGrp="1"/>
          </p:cNvSpPr>
          <p:nvPr>
            <p:ph type="title" idx="6"/>
          </p:nvPr>
        </p:nvSpPr>
        <p:spPr>
          <a:xfrm>
            <a:off x="5857282" y="3421121"/>
            <a:ext cx="3210693" cy="593094"/>
          </a:xfrm>
          <a:prstGeom prst="rect">
            <a:avLst/>
          </a:prstGeom>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r>
              <a:rPr lang="en" sz="3200">
                <a:solidFill>
                  <a:schemeClr val="accent2"/>
                </a:solidFill>
                <a:latin typeface="Times New Roman" panose="02020603050405020304" pitchFamily="18" charset="0"/>
                <a:cs typeface="Times New Roman" panose="02020603050405020304" pitchFamily="18" charset="0"/>
              </a:rPr>
              <a:t>1m 36s</a:t>
            </a:r>
          </a:p>
        </p:txBody>
      </p:sp>
      <p:sp>
        <p:nvSpPr>
          <p:cNvPr id="12" name="Google Shape;775;p45">
            <a:extLst>
              <a:ext uri="{FF2B5EF4-FFF2-40B4-BE49-F238E27FC236}">
                <a16:creationId xmlns:a16="http://schemas.microsoft.com/office/drawing/2014/main" id="{E85B0599-C594-4A76-B2F2-95FD8C38E8B5}"/>
              </a:ext>
            </a:extLst>
          </p:cNvPr>
          <p:cNvSpPr/>
          <p:nvPr/>
        </p:nvSpPr>
        <p:spPr>
          <a:xfrm rot="10800000">
            <a:off x="6042988" y="817337"/>
            <a:ext cx="3101079" cy="1427258"/>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bg1"/>
          </a:solidFill>
          <a:ln w="571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81;p45">
            <a:extLst>
              <a:ext uri="{FF2B5EF4-FFF2-40B4-BE49-F238E27FC236}">
                <a16:creationId xmlns:a16="http://schemas.microsoft.com/office/drawing/2014/main" id="{5DB9CE4E-B9D2-45B4-B250-0B49BFE0F03D}"/>
              </a:ext>
            </a:extLst>
          </p:cNvPr>
          <p:cNvSpPr txBox="1">
            <a:spLocks/>
          </p:cNvSpPr>
          <p:nvPr/>
        </p:nvSpPr>
        <p:spPr>
          <a:xfrm>
            <a:off x="6334738" y="1560935"/>
            <a:ext cx="2517578" cy="262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1pPr>
            <a:lvl2pPr marL="914400" marR="0" lvl="1" indent="-317500" algn="ctr" rtl="0">
              <a:lnSpc>
                <a:spcPct val="115000"/>
              </a:lnSpc>
              <a:spcBef>
                <a:spcPts val="120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2pPr>
            <a:lvl3pPr marL="1371600" marR="0" lvl="2" indent="-317500" algn="ctr" rtl="0">
              <a:lnSpc>
                <a:spcPct val="115000"/>
              </a:lnSpc>
              <a:spcBef>
                <a:spcPts val="120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3pPr>
            <a:lvl4pPr marL="1828800" marR="0" lvl="3" indent="-317500" algn="ctr" rtl="0">
              <a:lnSpc>
                <a:spcPct val="115000"/>
              </a:lnSpc>
              <a:spcBef>
                <a:spcPts val="120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4pPr>
            <a:lvl5pPr marL="2286000" marR="0" lvl="4" indent="-317500" algn="ctr" rtl="0">
              <a:lnSpc>
                <a:spcPct val="115000"/>
              </a:lnSpc>
              <a:spcBef>
                <a:spcPts val="120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5pPr>
            <a:lvl6pPr marL="2743200" marR="0" lvl="5" indent="-317500" algn="ctr" rtl="0">
              <a:lnSpc>
                <a:spcPct val="115000"/>
              </a:lnSpc>
              <a:spcBef>
                <a:spcPts val="120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6pPr>
            <a:lvl7pPr marL="3200400" marR="0" lvl="6" indent="-317500" algn="ctr" rtl="0">
              <a:lnSpc>
                <a:spcPct val="115000"/>
              </a:lnSpc>
              <a:spcBef>
                <a:spcPts val="120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7pPr>
            <a:lvl8pPr marL="3657600" marR="0" lvl="7" indent="-317500" algn="ctr" rtl="0">
              <a:lnSpc>
                <a:spcPct val="115000"/>
              </a:lnSpc>
              <a:spcBef>
                <a:spcPts val="1200"/>
              </a:spcBef>
              <a:spcAft>
                <a:spcPts val="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8pPr>
            <a:lvl9pPr marL="4114800" marR="0" lvl="8" indent="-317500" algn="ctr" rtl="0">
              <a:lnSpc>
                <a:spcPct val="115000"/>
              </a:lnSpc>
              <a:spcBef>
                <a:spcPts val="1200"/>
              </a:spcBef>
              <a:spcAft>
                <a:spcPts val="1200"/>
              </a:spcAft>
              <a:buClr>
                <a:srgbClr val="0258A1"/>
              </a:buClr>
              <a:buSzPts val="1400"/>
              <a:buFont typeface="Montserrat"/>
              <a:buNone/>
              <a:defRPr sz="1400" b="0" i="0" u="none" strike="noStrike" cap="none">
                <a:solidFill>
                  <a:srgbClr val="0258A1"/>
                </a:solidFill>
                <a:latin typeface="Montserrat"/>
                <a:ea typeface="Montserrat"/>
                <a:cs typeface="Montserrat"/>
                <a:sym typeface="Montserrat"/>
              </a:defRPr>
            </a:lvl9pPr>
          </a:lstStyle>
          <a:p>
            <a:pPr marL="0" indent="0">
              <a:lnSpc>
                <a:spcPct val="114999"/>
              </a:lnSpc>
              <a:spcAft>
                <a:spcPts val="1200"/>
              </a:spcAft>
            </a:pPr>
            <a:r>
              <a:rPr lang="en" sz="1200">
                <a:latin typeface="Times New Roman" panose="02020603050405020304" pitchFamily="18" charset="0"/>
                <a:cs typeface="Times New Roman" panose="02020603050405020304" pitchFamily="18" charset="0"/>
              </a:rPr>
              <a:t>Health care system Costs + lost productivity on jobs</a:t>
            </a:r>
            <a:endParaRPr lang="zh-CN" altLang="en-US" sz="1200">
              <a:latin typeface="Times New Roman" panose="02020603050405020304" pitchFamily="18" charset="0"/>
              <a:cs typeface="Times New Roman" panose="02020603050405020304" pitchFamily="18" charset="0"/>
            </a:endParaRPr>
          </a:p>
        </p:txBody>
      </p:sp>
      <p:sp>
        <p:nvSpPr>
          <p:cNvPr id="3" name="Google Shape;782;p45">
            <a:extLst>
              <a:ext uri="{FF2B5EF4-FFF2-40B4-BE49-F238E27FC236}">
                <a16:creationId xmlns:a16="http://schemas.microsoft.com/office/drawing/2014/main" id="{504A67E8-98FF-4E5D-A32E-DA3A61225F6D}"/>
              </a:ext>
            </a:extLst>
          </p:cNvPr>
          <p:cNvSpPr txBox="1">
            <a:spLocks/>
          </p:cNvSpPr>
          <p:nvPr/>
        </p:nvSpPr>
        <p:spPr>
          <a:xfrm>
            <a:off x="5871354" y="1089705"/>
            <a:ext cx="3216009" cy="513908"/>
          </a:xfrm>
          <a:prstGeom prst="rect">
            <a:avLst/>
          </a:prstGeo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E94A4E"/>
              </a:buClr>
              <a:buSzPts val="4800"/>
              <a:buFont typeface="Kanit"/>
              <a:buNone/>
              <a:defRPr sz="4800" b="1" i="0" u="none" strike="noStrike" cap="none">
                <a:solidFill>
                  <a:srgbClr val="E94A4E"/>
                </a:solidFill>
                <a:latin typeface="Kanit"/>
                <a:ea typeface="Kanit"/>
                <a:cs typeface="Kanit"/>
                <a:sym typeface="Kanit"/>
              </a:defRPr>
            </a:lvl1pPr>
            <a:lvl2pPr marR="0" lvl="1" algn="ctr" rtl="0">
              <a:lnSpc>
                <a:spcPct val="100000"/>
              </a:lnSpc>
              <a:spcBef>
                <a:spcPts val="0"/>
              </a:spcBef>
              <a:spcAft>
                <a:spcPts val="0"/>
              </a:spcAft>
              <a:buClr>
                <a:srgbClr val="E94A4E"/>
              </a:buClr>
              <a:buSzPts val="4800"/>
              <a:buFont typeface="Kanit"/>
              <a:buNone/>
              <a:defRPr sz="4800" b="1" i="0" u="none" strike="noStrike" cap="none">
                <a:solidFill>
                  <a:srgbClr val="E94A4E"/>
                </a:solidFill>
                <a:latin typeface="Kanit"/>
                <a:ea typeface="Kanit"/>
                <a:cs typeface="Kanit"/>
                <a:sym typeface="Kanit"/>
              </a:defRPr>
            </a:lvl2pPr>
            <a:lvl3pPr marR="0" lvl="2" algn="ctr" rtl="0">
              <a:lnSpc>
                <a:spcPct val="100000"/>
              </a:lnSpc>
              <a:spcBef>
                <a:spcPts val="0"/>
              </a:spcBef>
              <a:spcAft>
                <a:spcPts val="0"/>
              </a:spcAft>
              <a:buClr>
                <a:srgbClr val="E94A4E"/>
              </a:buClr>
              <a:buSzPts val="4800"/>
              <a:buFont typeface="Kanit"/>
              <a:buNone/>
              <a:defRPr sz="4800" b="1" i="0" u="none" strike="noStrike" cap="none">
                <a:solidFill>
                  <a:srgbClr val="E94A4E"/>
                </a:solidFill>
                <a:latin typeface="Kanit"/>
                <a:ea typeface="Kanit"/>
                <a:cs typeface="Kanit"/>
                <a:sym typeface="Kanit"/>
              </a:defRPr>
            </a:lvl3pPr>
            <a:lvl4pPr marR="0" lvl="3" algn="ctr" rtl="0">
              <a:lnSpc>
                <a:spcPct val="100000"/>
              </a:lnSpc>
              <a:spcBef>
                <a:spcPts val="0"/>
              </a:spcBef>
              <a:spcAft>
                <a:spcPts val="0"/>
              </a:spcAft>
              <a:buClr>
                <a:srgbClr val="E94A4E"/>
              </a:buClr>
              <a:buSzPts val="4800"/>
              <a:buFont typeface="Kanit"/>
              <a:buNone/>
              <a:defRPr sz="4800" b="1" i="0" u="none" strike="noStrike" cap="none">
                <a:solidFill>
                  <a:srgbClr val="E94A4E"/>
                </a:solidFill>
                <a:latin typeface="Kanit"/>
                <a:ea typeface="Kanit"/>
                <a:cs typeface="Kanit"/>
                <a:sym typeface="Kanit"/>
              </a:defRPr>
            </a:lvl4pPr>
            <a:lvl5pPr marR="0" lvl="4" algn="ctr" rtl="0">
              <a:lnSpc>
                <a:spcPct val="100000"/>
              </a:lnSpc>
              <a:spcBef>
                <a:spcPts val="0"/>
              </a:spcBef>
              <a:spcAft>
                <a:spcPts val="0"/>
              </a:spcAft>
              <a:buClr>
                <a:srgbClr val="E94A4E"/>
              </a:buClr>
              <a:buSzPts val="4800"/>
              <a:buFont typeface="Kanit"/>
              <a:buNone/>
              <a:defRPr sz="4800" b="1" i="0" u="none" strike="noStrike" cap="none">
                <a:solidFill>
                  <a:srgbClr val="E94A4E"/>
                </a:solidFill>
                <a:latin typeface="Kanit"/>
                <a:ea typeface="Kanit"/>
                <a:cs typeface="Kanit"/>
                <a:sym typeface="Kanit"/>
              </a:defRPr>
            </a:lvl5pPr>
            <a:lvl6pPr marR="0" lvl="5" algn="ctr" rtl="0">
              <a:lnSpc>
                <a:spcPct val="100000"/>
              </a:lnSpc>
              <a:spcBef>
                <a:spcPts val="0"/>
              </a:spcBef>
              <a:spcAft>
                <a:spcPts val="0"/>
              </a:spcAft>
              <a:buClr>
                <a:srgbClr val="E94A4E"/>
              </a:buClr>
              <a:buSzPts val="4800"/>
              <a:buFont typeface="Kanit"/>
              <a:buNone/>
              <a:defRPr sz="4800" b="1" i="0" u="none" strike="noStrike" cap="none">
                <a:solidFill>
                  <a:srgbClr val="E94A4E"/>
                </a:solidFill>
                <a:latin typeface="Kanit"/>
                <a:ea typeface="Kanit"/>
                <a:cs typeface="Kanit"/>
                <a:sym typeface="Kanit"/>
              </a:defRPr>
            </a:lvl6pPr>
            <a:lvl7pPr marR="0" lvl="6" algn="ctr" rtl="0">
              <a:lnSpc>
                <a:spcPct val="100000"/>
              </a:lnSpc>
              <a:spcBef>
                <a:spcPts val="0"/>
              </a:spcBef>
              <a:spcAft>
                <a:spcPts val="0"/>
              </a:spcAft>
              <a:buClr>
                <a:srgbClr val="E94A4E"/>
              </a:buClr>
              <a:buSzPts val="4800"/>
              <a:buFont typeface="Kanit"/>
              <a:buNone/>
              <a:defRPr sz="4800" b="1" i="0" u="none" strike="noStrike" cap="none">
                <a:solidFill>
                  <a:srgbClr val="E94A4E"/>
                </a:solidFill>
                <a:latin typeface="Kanit"/>
                <a:ea typeface="Kanit"/>
                <a:cs typeface="Kanit"/>
                <a:sym typeface="Kanit"/>
              </a:defRPr>
            </a:lvl7pPr>
            <a:lvl8pPr marR="0" lvl="7" algn="ctr" rtl="0">
              <a:lnSpc>
                <a:spcPct val="100000"/>
              </a:lnSpc>
              <a:spcBef>
                <a:spcPts val="0"/>
              </a:spcBef>
              <a:spcAft>
                <a:spcPts val="0"/>
              </a:spcAft>
              <a:buClr>
                <a:srgbClr val="E94A4E"/>
              </a:buClr>
              <a:buSzPts val="4800"/>
              <a:buFont typeface="Kanit"/>
              <a:buNone/>
              <a:defRPr sz="4800" b="1" i="0" u="none" strike="noStrike" cap="none">
                <a:solidFill>
                  <a:srgbClr val="E94A4E"/>
                </a:solidFill>
                <a:latin typeface="Kanit"/>
                <a:ea typeface="Kanit"/>
                <a:cs typeface="Kanit"/>
                <a:sym typeface="Kanit"/>
              </a:defRPr>
            </a:lvl8pPr>
            <a:lvl9pPr marR="0" lvl="8" algn="ctr" rtl="0">
              <a:lnSpc>
                <a:spcPct val="100000"/>
              </a:lnSpc>
              <a:spcBef>
                <a:spcPts val="0"/>
              </a:spcBef>
              <a:spcAft>
                <a:spcPts val="0"/>
              </a:spcAft>
              <a:buClr>
                <a:srgbClr val="E94A4E"/>
              </a:buClr>
              <a:buSzPts val="4800"/>
              <a:buFont typeface="Kanit"/>
              <a:buNone/>
              <a:defRPr sz="4800" b="1" i="0" u="none" strike="noStrike" cap="none">
                <a:solidFill>
                  <a:srgbClr val="E94A4E"/>
                </a:solidFill>
                <a:latin typeface="Kanit"/>
                <a:ea typeface="Kanit"/>
                <a:cs typeface="Kanit"/>
                <a:sym typeface="Kanit"/>
              </a:defRPr>
            </a:lvl9pPr>
          </a:lstStyle>
          <a:p>
            <a:r>
              <a:rPr lang="en" altLang="zh-CN" sz="3200">
                <a:solidFill>
                  <a:schemeClr val="accent2"/>
                </a:solidFill>
                <a:latin typeface="Times New Roman" panose="02020603050405020304" pitchFamily="18" charset="0"/>
                <a:cs typeface="Times New Roman" panose="02020603050405020304" pitchFamily="18" charset="0"/>
              </a:rPr>
              <a:t>$352 Billion</a:t>
            </a:r>
          </a:p>
        </p:txBody>
      </p:sp>
      <p:pic>
        <p:nvPicPr>
          <p:cNvPr id="16" name="Picture 15" descr="Diagram&#10;&#10;Description automatically generated">
            <a:extLst>
              <a:ext uri="{FF2B5EF4-FFF2-40B4-BE49-F238E27FC236}">
                <a16:creationId xmlns:a16="http://schemas.microsoft.com/office/drawing/2014/main" id="{19FB2736-134D-46F6-B88D-C1CC856F1ED8}"/>
              </a:ext>
            </a:extLst>
          </p:cNvPr>
          <p:cNvPicPr>
            <a:picLocks noChangeAspect="1"/>
          </p:cNvPicPr>
          <p:nvPr/>
        </p:nvPicPr>
        <p:blipFill>
          <a:blip r:embed="rId3"/>
          <a:stretch>
            <a:fillRect/>
          </a:stretch>
        </p:blipFill>
        <p:spPr>
          <a:xfrm>
            <a:off x="533247" y="1214333"/>
            <a:ext cx="4607533" cy="29491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9"/>
          <p:cNvSpPr/>
          <p:nvPr/>
        </p:nvSpPr>
        <p:spPr>
          <a:xfrm>
            <a:off x="826264" y="1909948"/>
            <a:ext cx="2681102" cy="2184425"/>
          </a:xfrm>
          <a:custGeom>
            <a:avLst/>
            <a:gdLst/>
            <a:ahLst/>
            <a:cxnLst/>
            <a:rect l="l" t="t" r="r" b="b"/>
            <a:pathLst>
              <a:path w="49852" h="37093" extrusionOk="0">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txBox="1">
            <a:spLocks noGrp="1"/>
          </p:cNvSpPr>
          <p:nvPr>
            <p:ph type="title"/>
          </p:nvPr>
        </p:nvSpPr>
        <p:spPr>
          <a:xfrm>
            <a:off x="401033" y="177067"/>
            <a:ext cx="5092368" cy="470967"/>
          </a:xfrm>
          <a:prstGeom prst="rect">
            <a:avLst/>
          </a:prstGeom>
        </p:spPr>
        <p:txBody>
          <a:bodyPr spcFirstLastPara="1" wrap="square" lIns="91425" tIns="91425" rIns="91425" bIns="91425" anchor="t" anchorCtr="0">
            <a:normAutofit fontScale="90000"/>
          </a:bodyPr>
          <a:lstStyle/>
          <a:p>
            <a:r>
              <a:rPr lang="en">
                <a:latin typeface="Times New Roman" panose="02020603050405020304" pitchFamily="18" charset="0"/>
                <a:cs typeface="Times New Roman" panose="02020603050405020304" pitchFamily="18" charset="0"/>
              </a:rPr>
              <a:t>CVDs </a:t>
            </a:r>
            <a:r>
              <a:rPr lang="en">
                <a:solidFill>
                  <a:schemeClr val="accent2"/>
                </a:solidFill>
                <a:latin typeface="Times New Roman" panose="02020603050405020304" pitchFamily="18" charset="0"/>
                <a:cs typeface="Times New Roman" panose="02020603050405020304" pitchFamily="18" charset="0"/>
              </a:rPr>
              <a:t>Medical Costs</a:t>
            </a:r>
            <a:endParaRPr lang="en" altLang="zh-CN" sz="1800">
              <a:solidFill>
                <a:schemeClr val="accent2"/>
              </a:solidFill>
              <a:latin typeface="Times New Roman" panose="02020603050405020304" pitchFamily="18" charset="0"/>
              <a:cs typeface="Times New Roman" panose="02020603050405020304" pitchFamily="18" charset="0"/>
            </a:endParaRPr>
          </a:p>
        </p:txBody>
      </p:sp>
      <p:grpSp>
        <p:nvGrpSpPr>
          <p:cNvPr id="531" name="Google Shape;531;p39"/>
          <p:cNvGrpSpPr/>
          <p:nvPr/>
        </p:nvGrpSpPr>
        <p:grpSpPr>
          <a:xfrm>
            <a:off x="764361" y="1681815"/>
            <a:ext cx="2804908" cy="2274335"/>
            <a:chOff x="4539175" y="1056875"/>
            <a:chExt cx="4043994" cy="3015642"/>
          </a:xfrm>
        </p:grpSpPr>
        <p:sp>
          <p:nvSpPr>
            <p:cNvPr id="532" name="Google Shape;532;p39"/>
            <p:cNvSpPr/>
            <p:nvPr/>
          </p:nvSpPr>
          <p:spPr>
            <a:xfrm>
              <a:off x="5478854" y="1438707"/>
              <a:ext cx="2149961" cy="2633810"/>
            </a:xfrm>
            <a:custGeom>
              <a:avLst/>
              <a:gdLst/>
              <a:ahLst/>
              <a:cxnLst/>
              <a:rect l="l" t="t" r="r" b="b"/>
              <a:pathLst>
                <a:path w="48173" h="52134" extrusionOk="0">
                  <a:moveTo>
                    <a:pt x="42726" y="0"/>
                  </a:moveTo>
                  <a:cubicBezTo>
                    <a:pt x="38856" y="0"/>
                    <a:pt x="35176" y="1858"/>
                    <a:pt x="32026" y="4121"/>
                  </a:cubicBezTo>
                  <a:cubicBezTo>
                    <a:pt x="28949" y="6320"/>
                    <a:pt x="26203" y="8927"/>
                    <a:pt x="23470" y="11521"/>
                  </a:cubicBezTo>
                  <a:cubicBezTo>
                    <a:pt x="23304" y="11685"/>
                    <a:pt x="23114" y="11787"/>
                    <a:pt x="22911" y="11826"/>
                  </a:cubicBezTo>
                  <a:cubicBezTo>
                    <a:pt x="22822" y="11845"/>
                    <a:pt x="22732" y="11854"/>
                    <a:pt x="22640" y="11854"/>
                  </a:cubicBezTo>
                  <a:cubicBezTo>
                    <a:pt x="22247" y="11854"/>
                    <a:pt x="21840" y="11682"/>
                    <a:pt x="21499" y="11393"/>
                  </a:cubicBezTo>
                  <a:cubicBezTo>
                    <a:pt x="20914" y="10897"/>
                    <a:pt x="20622" y="10147"/>
                    <a:pt x="20317" y="9435"/>
                  </a:cubicBezTo>
                  <a:cubicBezTo>
                    <a:pt x="19287" y="6956"/>
                    <a:pt x="17863" y="4655"/>
                    <a:pt x="16096" y="2633"/>
                  </a:cubicBezTo>
                  <a:cubicBezTo>
                    <a:pt x="15417" y="1856"/>
                    <a:pt x="14501" y="1069"/>
                    <a:pt x="13521" y="1069"/>
                  </a:cubicBezTo>
                  <a:cubicBezTo>
                    <a:pt x="13364" y="1069"/>
                    <a:pt x="13205" y="1089"/>
                    <a:pt x="13045" y="1133"/>
                  </a:cubicBezTo>
                  <a:cubicBezTo>
                    <a:pt x="10604" y="1794"/>
                    <a:pt x="7997" y="2404"/>
                    <a:pt x="5824" y="3727"/>
                  </a:cubicBezTo>
                  <a:cubicBezTo>
                    <a:pt x="3649" y="5037"/>
                    <a:pt x="1806" y="7096"/>
                    <a:pt x="1335" y="9600"/>
                  </a:cubicBezTo>
                  <a:cubicBezTo>
                    <a:pt x="1" y="16530"/>
                    <a:pt x="115" y="24082"/>
                    <a:pt x="3674" y="30171"/>
                  </a:cubicBezTo>
                  <a:cubicBezTo>
                    <a:pt x="4679" y="31900"/>
                    <a:pt x="6090" y="33451"/>
                    <a:pt x="7832" y="34443"/>
                  </a:cubicBezTo>
                  <a:cubicBezTo>
                    <a:pt x="8912" y="35600"/>
                    <a:pt x="10031" y="36693"/>
                    <a:pt x="11201" y="37761"/>
                  </a:cubicBezTo>
                  <a:cubicBezTo>
                    <a:pt x="11201" y="37761"/>
                    <a:pt x="11201" y="37774"/>
                    <a:pt x="11214" y="37774"/>
                  </a:cubicBezTo>
                  <a:cubicBezTo>
                    <a:pt x="16897" y="42949"/>
                    <a:pt x="23546" y="47068"/>
                    <a:pt x="30437" y="50538"/>
                  </a:cubicBezTo>
                  <a:cubicBezTo>
                    <a:pt x="31658" y="51174"/>
                    <a:pt x="32929" y="51784"/>
                    <a:pt x="34289" y="52038"/>
                  </a:cubicBezTo>
                  <a:cubicBezTo>
                    <a:pt x="34652" y="52103"/>
                    <a:pt x="35003" y="52134"/>
                    <a:pt x="35344" y="52134"/>
                  </a:cubicBezTo>
                  <a:cubicBezTo>
                    <a:pt x="38349" y="52134"/>
                    <a:pt x="40533" y="49758"/>
                    <a:pt x="42337" y="47475"/>
                  </a:cubicBezTo>
                  <a:cubicBezTo>
                    <a:pt x="44180" y="45148"/>
                    <a:pt x="45592" y="42465"/>
                    <a:pt x="46482" y="39643"/>
                  </a:cubicBezTo>
                  <a:cubicBezTo>
                    <a:pt x="46583" y="39325"/>
                    <a:pt x="46672" y="39020"/>
                    <a:pt x="46761" y="38702"/>
                  </a:cubicBezTo>
                  <a:cubicBezTo>
                    <a:pt x="48172" y="33490"/>
                    <a:pt x="47600" y="27984"/>
                    <a:pt x="45528" y="23000"/>
                  </a:cubicBezTo>
                  <a:cubicBezTo>
                    <a:pt x="46494" y="22200"/>
                    <a:pt x="47130" y="21030"/>
                    <a:pt x="47270" y="19771"/>
                  </a:cubicBezTo>
                  <a:cubicBezTo>
                    <a:pt x="47409" y="18538"/>
                    <a:pt x="47321" y="17050"/>
                    <a:pt x="46380" y="16199"/>
                  </a:cubicBezTo>
                  <a:cubicBezTo>
                    <a:pt x="44155" y="14177"/>
                    <a:pt x="41930" y="12143"/>
                    <a:pt x="39693" y="10109"/>
                  </a:cubicBezTo>
                  <a:cubicBezTo>
                    <a:pt x="39018" y="9499"/>
                    <a:pt x="38345" y="8876"/>
                    <a:pt x="38269" y="8012"/>
                  </a:cubicBezTo>
                  <a:cubicBezTo>
                    <a:pt x="38255" y="7935"/>
                    <a:pt x="38255" y="7846"/>
                    <a:pt x="38255" y="7757"/>
                  </a:cubicBezTo>
                  <a:cubicBezTo>
                    <a:pt x="39489" y="6854"/>
                    <a:pt x="40837" y="6091"/>
                    <a:pt x="42222" y="5456"/>
                  </a:cubicBezTo>
                  <a:cubicBezTo>
                    <a:pt x="43595" y="4833"/>
                    <a:pt x="45019" y="4325"/>
                    <a:pt x="46468" y="3892"/>
                  </a:cubicBezTo>
                  <a:cubicBezTo>
                    <a:pt x="46431" y="2036"/>
                    <a:pt x="44790" y="14"/>
                    <a:pt x="42922" y="2"/>
                  </a:cubicBezTo>
                  <a:cubicBezTo>
                    <a:pt x="42857" y="1"/>
                    <a:pt x="42791" y="0"/>
                    <a:pt x="427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8044083" y="1292754"/>
              <a:ext cx="160623" cy="495500"/>
            </a:xfrm>
            <a:custGeom>
              <a:avLst/>
              <a:gdLst/>
              <a:ahLst/>
              <a:cxnLst/>
              <a:rect l="l" t="t" r="r" b="b"/>
              <a:pathLst>
                <a:path w="3599" h="9808" extrusionOk="0">
                  <a:moveTo>
                    <a:pt x="2928" y="0"/>
                  </a:moveTo>
                  <a:cubicBezTo>
                    <a:pt x="2716" y="0"/>
                    <a:pt x="2514" y="115"/>
                    <a:pt x="2416" y="310"/>
                  </a:cubicBezTo>
                  <a:cubicBezTo>
                    <a:pt x="890" y="3208"/>
                    <a:pt x="0" y="5853"/>
                    <a:pt x="675" y="9324"/>
                  </a:cubicBezTo>
                  <a:cubicBezTo>
                    <a:pt x="726" y="9604"/>
                    <a:pt x="980" y="9807"/>
                    <a:pt x="1246" y="9807"/>
                  </a:cubicBezTo>
                  <a:cubicBezTo>
                    <a:pt x="1285" y="9807"/>
                    <a:pt x="1323" y="9794"/>
                    <a:pt x="1361" y="9794"/>
                  </a:cubicBezTo>
                  <a:cubicBezTo>
                    <a:pt x="1679" y="9731"/>
                    <a:pt x="1882" y="9426"/>
                    <a:pt x="1819" y="9107"/>
                  </a:cubicBezTo>
                  <a:cubicBezTo>
                    <a:pt x="1221" y="5968"/>
                    <a:pt x="2035" y="3539"/>
                    <a:pt x="3446" y="857"/>
                  </a:cubicBezTo>
                  <a:cubicBezTo>
                    <a:pt x="3599" y="577"/>
                    <a:pt x="3484" y="221"/>
                    <a:pt x="3204" y="69"/>
                  </a:cubicBezTo>
                  <a:cubicBezTo>
                    <a:pt x="3116" y="22"/>
                    <a:pt x="3021" y="0"/>
                    <a:pt x="29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8034979" y="1797553"/>
              <a:ext cx="548190" cy="178235"/>
            </a:xfrm>
            <a:custGeom>
              <a:avLst/>
              <a:gdLst/>
              <a:ahLst/>
              <a:cxnLst/>
              <a:rect l="l" t="t" r="r" b="b"/>
              <a:pathLst>
                <a:path w="12283" h="3528" extrusionOk="0">
                  <a:moveTo>
                    <a:pt x="10897" y="1"/>
                  </a:moveTo>
                  <a:cubicBezTo>
                    <a:pt x="10320" y="1"/>
                    <a:pt x="9782" y="168"/>
                    <a:pt x="9371" y="336"/>
                  </a:cubicBezTo>
                  <a:cubicBezTo>
                    <a:pt x="8926" y="527"/>
                    <a:pt x="8519" y="768"/>
                    <a:pt x="8125" y="997"/>
                  </a:cubicBezTo>
                  <a:cubicBezTo>
                    <a:pt x="7922" y="1124"/>
                    <a:pt x="7719" y="1239"/>
                    <a:pt x="7502" y="1353"/>
                  </a:cubicBezTo>
                  <a:cubicBezTo>
                    <a:pt x="6284" y="2016"/>
                    <a:pt x="4888" y="2352"/>
                    <a:pt x="3495" y="2352"/>
                  </a:cubicBezTo>
                  <a:cubicBezTo>
                    <a:pt x="2592" y="2352"/>
                    <a:pt x="1691" y="2211"/>
                    <a:pt x="840" y="1926"/>
                  </a:cubicBezTo>
                  <a:cubicBezTo>
                    <a:pt x="782" y="1908"/>
                    <a:pt x="722" y="1900"/>
                    <a:pt x="664" y="1900"/>
                  </a:cubicBezTo>
                  <a:cubicBezTo>
                    <a:pt x="417" y="1900"/>
                    <a:pt x="185" y="2047"/>
                    <a:pt x="103" y="2294"/>
                  </a:cubicBezTo>
                  <a:cubicBezTo>
                    <a:pt x="1" y="2612"/>
                    <a:pt x="167" y="2943"/>
                    <a:pt x="472" y="3044"/>
                  </a:cubicBezTo>
                  <a:cubicBezTo>
                    <a:pt x="1438" y="3362"/>
                    <a:pt x="2455" y="3528"/>
                    <a:pt x="3485" y="3528"/>
                  </a:cubicBezTo>
                  <a:cubicBezTo>
                    <a:pt x="5074" y="3528"/>
                    <a:pt x="6676" y="3133"/>
                    <a:pt x="8061" y="2383"/>
                  </a:cubicBezTo>
                  <a:cubicBezTo>
                    <a:pt x="8290" y="2268"/>
                    <a:pt x="8507" y="2141"/>
                    <a:pt x="8723" y="2014"/>
                  </a:cubicBezTo>
                  <a:cubicBezTo>
                    <a:pt x="9104" y="1785"/>
                    <a:pt x="9460" y="1570"/>
                    <a:pt x="9829" y="1417"/>
                  </a:cubicBezTo>
                  <a:cubicBezTo>
                    <a:pt x="10130" y="1293"/>
                    <a:pt x="10516" y="1170"/>
                    <a:pt x="10912" y="1170"/>
                  </a:cubicBezTo>
                  <a:cubicBezTo>
                    <a:pt x="11085" y="1170"/>
                    <a:pt x="11261" y="1193"/>
                    <a:pt x="11431" y="1251"/>
                  </a:cubicBezTo>
                  <a:cubicBezTo>
                    <a:pt x="11494" y="1276"/>
                    <a:pt x="11560" y="1288"/>
                    <a:pt x="11625" y="1288"/>
                  </a:cubicBezTo>
                  <a:cubicBezTo>
                    <a:pt x="11860" y="1288"/>
                    <a:pt x="12089" y="1134"/>
                    <a:pt x="12168" y="895"/>
                  </a:cubicBezTo>
                  <a:cubicBezTo>
                    <a:pt x="12282" y="590"/>
                    <a:pt x="12118" y="260"/>
                    <a:pt x="11812" y="158"/>
                  </a:cubicBezTo>
                  <a:cubicBezTo>
                    <a:pt x="11505" y="45"/>
                    <a:pt x="11196" y="1"/>
                    <a:pt x="108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7493709" y="1436737"/>
              <a:ext cx="938524" cy="940480"/>
            </a:xfrm>
            <a:custGeom>
              <a:avLst/>
              <a:gdLst/>
              <a:ahLst/>
              <a:cxnLst/>
              <a:rect l="l" t="t" r="r" b="b"/>
              <a:pathLst>
                <a:path w="21029" h="18616" extrusionOk="0">
                  <a:moveTo>
                    <a:pt x="20437" y="0"/>
                  </a:moveTo>
                  <a:cubicBezTo>
                    <a:pt x="20422" y="0"/>
                    <a:pt x="20408" y="1"/>
                    <a:pt x="20393" y="2"/>
                  </a:cubicBezTo>
                  <a:cubicBezTo>
                    <a:pt x="18550" y="117"/>
                    <a:pt x="16680" y="1236"/>
                    <a:pt x="15257" y="3067"/>
                  </a:cubicBezTo>
                  <a:cubicBezTo>
                    <a:pt x="14304" y="4300"/>
                    <a:pt x="13629" y="5711"/>
                    <a:pt x="12968" y="7071"/>
                  </a:cubicBezTo>
                  <a:cubicBezTo>
                    <a:pt x="12803" y="7415"/>
                    <a:pt x="12638" y="7771"/>
                    <a:pt x="12460" y="8114"/>
                  </a:cubicBezTo>
                  <a:cubicBezTo>
                    <a:pt x="11010" y="11012"/>
                    <a:pt x="9510" y="13085"/>
                    <a:pt x="7769" y="14623"/>
                  </a:cubicBezTo>
                  <a:cubicBezTo>
                    <a:pt x="5719" y="16429"/>
                    <a:pt x="3211" y="17439"/>
                    <a:pt x="911" y="17439"/>
                  </a:cubicBezTo>
                  <a:cubicBezTo>
                    <a:pt x="815" y="17439"/>
                    <a:pt x="719" y="17437"/>
                    <a:pt x="624" y="17433"/>
                  </a:cubicBezTo>
                  <a:cubicBezTo>
                    <a:pt x="616" y="17433"/>
                    <a:pt x="608" y="17433"/>
                    <a:pt x="600" y="17433"/>
                  </a:cubicBezTo>
                  <a:cubicBezTo>
                    <a:pt x="292" y="17433"/>
                    <a:pt x="25" y="17682"/>
                    <a:pt x="13" y="18005"/>
                  </a:cubicBezTo>
                  <a:cubicBezTo>
                    <a:pt x="0" y="18323"/>
                    <a:pt x="254" y="18590"/>
                    <a:pt x="573" y="18603"/>
                  </a:cubicBezTo>
                  <a:cubicBezTo>
                    <a:pt x="687" y="18615"/>
                    <a:pt x="802" y="18615"/>
                    <a:pt x="916" y="18615"/>
                  </a:cubicBezTo>
                  <a:cubicBezTo>
                    <a:pt x="3509" y="18615"/>
                    <a:pt x="6281" y="17496"/>
                    <a:pt x="8532" y="15501"/>
                  </a:cubicBezTo>
                  <a:cubicBezTo>
                    <a:pt x="10400" y="13860"/>
                    <a:pt x="11990" y="11673"/>
                    <a:pt x="13502" y="8635"/>
                  </a:cubicBezTo>
                  <a:cubicBezTo>
                    <a:pt x="13680" y="8279"/>
                    <a:pt x="13858" y="7936"/>
                    <a:pt x="14024" y="7580"/>
                  </a:cubicBezTo>
                  <a:cubicBezTo>
                    <a:pt x="14660" y="6271"/>
                    <a:pt x="15307" y="4923"/>
                    <a:pt x="16185" y="3779"/>
                  </a:cubicBezTo>
                  <a:cubicBezTo>
                    <a:pt x="17392" y="2214"/>
                    <a:pt x="18957" y="1261"/>
                    <a:pt x="20469" y="1160"/>
                  </a:cubicBezTo>
                  <a:cubicBezTo>
                    <a:pt x="20787" y="1147"/>
                    <a:pt x="21029" y="867"/>
                    <a:pt x="21016" y="550"/>
                  </a:cubicBezTo>
                  <a:cubicBezTo>
                    <a:pt x="20992" y="235"/>
                    <a:pt x="20726" y="0"/>
                    <a:pt x="204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744070" y="1182317"/>
              <a:ext cx="857967" cy="1124222"/>
            </a:xfrm>
            <a:custGeom>
              <a:avLst/>
              <a:gdLst/>
              <a:ahLst/>
              <a:cxnLst/>
              <a:rect l="l" t="t" r="r" b="b"/>
              <a:pathLst>
                <a:path w="19224" h="22253" extrusionOk="0">
                  <a:moveTo>
                    <a:pt x="586" y="0"/>
                  </a:moveTo>
                  <a:cubicBezTo>
                    <a:pt x="293" y="0"/>
                    <a:pt x="38" y="241"/>
                    <a:pt x="25" y="538"/>
                  </a:cubicBezTo>
                  <a:cubicBezTo>
                    <a:pt x="0" y="856"/>
                    <a:pt x="242" y="1136"/>
                    <a:pt x="559" y="1161"/>
                  </a:cubicBezTo>
                  <a:cubicBezTo>
                    <a:pt x="4285" y="1428"/>
                    <a:pt x="6370" y="5496"/>
                    <a:pt x="6916" y="6730"/>
                  </a:cubicBezTo>
                  <a:cubicBezTo>
                    <a:pt x="7450" y="7912"/>
                    <a:pt x="7857" y="9183"/>
                    <a:pt x="8264" y="10417"/>
                  </a:cubicBezTo>
                  <a:cubicBezTo>
                    <a:pt x="8837" y="12171"/>
                    <a:pt x="9434" y="13989"/>
                    <a:pt x="10362" y="15655"/>
                  </a:cubicBezTo>
                  <a:cubicBezTo>
                    <a:pt x="12103" y="18718"/>
                    <a:pt x="15028" y="21122"/>
                    <a:pt x="18384" y="22227"/>
                  </a:cubicBezTo>
                  <a:cubicBezTo>
                    <a:pt x="18435" y="22253"/>
                    <a:pt x="18499" y="22253"/>
                    <a:pt x="18562" y="22253"/>
                  </a:cubicBezTo>
                  <a:cubicBezTo>
                    <a:pt x="18804" y="22253"/>
                    <a:pt x="19033" y="22100"/>
                    <a:pt x="19121" y="21859"/>
                  </a:cubicBezTo>
                  <a:cubicBezTo>
                    <a:pt x="19223" y="21554"/>
                    <a:pt x="19058" y="21223"/>
                    <a:pt x="18740" y="21122"/>
                  </a:cubicBezTo>
                  <a:cubicBezTo>
                    <a:pt x="15663" y="20104"/>
                    <a:pt x="12981" y="17892"/>
                    <a:pt x="11379" y="15070"/>
                  </a:cubicBezTo>
                  <a:cubicBezTo>
                    <a:pt x="10501" y="13519"/>
                    <a:pt x="9955" y="11827"/>
                    <a:pt x="9370" y="10047"/>
                  </a:cubicBezTo>
                  <a:cubicBezTo>
                    <a:pt x="8964" y="8789"/>
                    <a:pt x="8544" y="7493"/>
                    <a:pt x="7984" y="6259"/>
                  </a:cubicBezTo>
                  <a:cubicBezTo>
                    <a:pt x="6345" y="2546"/>
                    <a:pt x="3599" y="207"/>
                    <a:pt x="649" y="4"/>
                  </a:cubicBezTo>
                  <a:cubicBezTo>
                    <a:pt x="628" y="1"/>
                    <a:pt x="607" y="0"/>
                    <a:pt x="5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981813" y="1056875"/>
              <a:ext cx="71542" cy="336312"/>
            </a:xfrm>
            <a:custGeom>
              <a:avLst/>
              <a:gdLst/>
              <a:ahLst/>
              <a:cxnLst/>
              <a:rect l="l" t="t" r="r" b="b"/>
              <a:pathLst>
                <a:path w="1603" h="6657" extrusionOk="0">
                  <a:moveTo>
                    <a:pt x="628" y="1"/>
                  </a:moveTo>
                  <a:cubicBezTo>
                    <a:pt x="597" y="1"/>
                    <a:pt x="566" y="3"/>
                    <a:pt x="535" y="8"/>
                  </a:cubicBezTo>
                  <a:cubicBezTo>
                    <a:pt x="216" y="59"/>
                    <a:pt x="1" y="364"/>
                    <a:pt x="51" y="681"/>
                  </a:cubicBezTo>
                  <a:cubicBezTo>
                    <a:pt x="357" y="2449"/>
                    <a:pt x="420" y="4241"/>
                    <a:pt x="267" y="6021"/>
                  </a:cubicBezTo>
                  <a:cubicBezTo>
                    <a:pt x="229" y="6352"/>
                    <a:pt x="470" y="6631"/>
                    <a:pt x="789" y="6657"/>
                  </a:cubicBezTo>
                  <a:lnTo>
                    <a:pt x="852" y="6657"/>
                  </a:lnTo>
                  <a:cubicBezTo>
                    <a:pt x="1145" y="6657"/>
                    <a:pt x="1399" y="6441"/>
                    <a:pt x="1424" y="6136"/>
                  </a:cubicBezTo>
                  <a:cubicBezTo>
                    <a:pt x="1602" y="4254"/>
                    <a:pt x="1526" y="2347"/>
                    <a:pt x="1208" y="491"/>
                  </a:cubicBezTo>
                  <a:cubicBezTo>
                    <a:pt x="1162" y="204"/>
                    <a:pt x="909" y="1"/>
                    <a:pt x="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539175" y="1553338"/>
              <a:ext cx="587956" cy="161664"/>
            </a:xfrm>
            <a:custGeom>
              <a:avLst/>
              <a:gdLst/>
              <a:ahLst/>
              <a:cxnLst/>
              <a:rect l="l" t="t" r="r" b="b"/>
              <a:pathLst>
                <a:path w="13174" h="3200" extrusionOk="0">
                  <a:moveTo>
                    <a:pt x="646" y="1"/>
                  </a:moveTo>
                  <a:cubicBezTo>
                    <a:pt x="484" y="1"/>
                    <a:pt x="322" y="68"/>
                    <a:pt x="205" y="199"/>
                  </a:cubicBezTo>
                  <a:cubicBezTo>
                    <a:pt x="1" y="454"/>
                    <a:pt x="26" y="822"/>
                    <a:pt x="268" y="1025"/>
                  </a:cubicBezTo>
                  <a:cubicBezTo>
                    <a:pt x="1006" y="1674"/>
                    <a:pt x="2062" y="2030"/>
                    <a:pt x="3320" y="2081"/>
                  </a:cubicBezTo>
                  <a:cubicBezTo>
                    <a:pt x="3419" y="2085"/>
                    <a:pt x="3518" y="2087"/>
                    <a:pt x="3617" y="2087"/>
                  </a:cubicBezTo>
                  <a:cubicBezTo>
                    <a:pt x="4153" y="2087"/>
                    <a:pt x="4688" y="2034"/>
                    <a:pt x="5215" y="1992"/>
                  </a:cubicBezTo>
                  <a:cubicBezTo>
                    <a:pt x="5557" y="1966"/>
                    <a:pt x="5901" y="1928"/>
                    <a:pt x="6244" y="1915"/>
                  </a:cubicBezTo>
                  <a:cubicBezTo>
                    <a:pt x="6442" y="1905"/>
                    <a:pt x="6641" y="1901"/>
                    <a:pt x="6839" y="1901"/>
                  </a:cubicBezTo>
                  <a:cubicBezTo>
                    <a:pt x="8712" y="1901"/>
                    <a:pt x="10568" y="2332"/>
                    <a:pt x="12258" y="3149"/>
                  </a:cubicBezTo>
                  <a:cubicBezTo>
                    <a:pt x="12334" y="3187"/>
                    <a:pt x="12423" y="3200"/>
                    <a:pt x="12512" y="3200"/>
                  </a:cubicBezTo>
                  <a:cubicBezTo>
                    <a:pt x="12728" y="3200"/>
                    <a:pt x="12931" y="3073"/>
                    <a:pt x="13033" y="2869"/>
                  </a:cubicBezTo>
                  <a:cubicBezTo>
                    <a:pt x="13173" y="2576"/>
                    <a:pt x="13058" y="2234"/>
                    <a:pt x="12766" y="2093"/>
                  </a:cubicBezTo>
                  <a:cubicBezTo>
                    <a:pt x="10906" y="1192"/>
                    <a:pt x="8867" y="732"/>
                    <a:pt x="6811" y="732"/>
                  </a:cubicBezTo>
                  <a:cubicBezTo>
                    <a:pt x="6605" y="732"/>
                    <a:pt x="6399" y="736"/>
                    <a:pt x="6193" y="746"/>
                  </a:cubicBezTo>
                  <a:cubicBezTo>
                    <a:pt x="5825" y="771"/>
                    <a:pt x="5469" y="796"/>
                    <a:pt x="5113" y="822"/>
                  </a:cubicBezTo>
                  <a:cubicBezTo>
                    <a:pt x="4580" y="878"/>
                    <a:pt x="4075" y="914"/>
                    <a:pt x="3575" y="914"/>
                  </a:cubicBezTo>
                  <a:cubicBezTo>
                    <a:pt x="3503" y="914"/>
                    <a:pt x="3430" y="913"/>
                    <a:pt x="3358" y="911"/>
                  </a:cubicBezTo>
                  <a:cubicBezTo>
                    <a:pt x="2672" y="886"/>
                    <a:pt x="1706" y="733"/>
                    <a:pt x="1031" y="149"/>
                  </a:cubicBezTo>
                  <a:cubicBezTo>
                    <a:pt x="921" y="49"/>
                    <a:pt x="783" y="1"/>
                    <a:pt x="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786022" y="1616842"/>
              <a:ext cx="173700" cy="198392"/>
            </a:xfrm>
            <a:custGeom>
              <a:avLst/>
              <a:gdLst/>
              <a:ahLst/>
              <a:cxnLst/>
              <a:rect l="l" t="t" r="r" b="b"/>
              <a:pathLst>
                <a:path w="3892" h="3927" extrusionOk="0">
                  <a:moveTo>
                    <a:pt x="3238" y="1"/>
                  </a:moveTo>
                  <a:cubicBezTo>
                    <a:pt x="2979" y="1"/>
                    <a:pt x="2748" y="177"/>
                    <a:pt x="2684" y="443"/>
                  </a:cubicBezTo>
                  <a:cubicBezTo>
                    <a:pt x="2404" y="1523"/>
                    <a:pt x="1540" y="2438"/>
                    <a:pt x="472" y="2782"/>
                  </a:cubicBezTo>
                  <a:cubicBezTo>
                    <a:pt x="167" y="2884"/>
                    <a:pt x="1" y="3214"/>
                    <a:pt x="103" y="3519"/>
                  </a:cubicBezTo>
                  <a:cubicBezTo>
                    <a:pt x="179" y="3774"/>
                    <a:pt x="408" y="3926"/>
                    <a:pt x="650" y="3926"/>
                  </a:cubicBezTo>
                  <a:cubicBezTo>
                    <a:pt x="713" y="3926"/>
                    <a:pt x="777" y="3913"/>
                    <a:pt x="840" y="3901"/>
                  </a:cubicBezTo>
                  <a:cubicBezTo>
                    <a:pt x="2264" y="3430"/>
                    <a:pt x="3434" y="2184"/>
                    <a:pt x="3815" y="735"/>
                  </a:cubicBezTo>
                  <a:cubicBezTo>
                    <a:pt x="3891" y="417"/>
                    <a:pt x="3701" y="99"/>
                    <a:pt x="3396" y="23"/>
                  </a:cubicBezTo>
                  <a:cubicBezTo>
                    <a:pt x="3343" y="8"/>
                    <a:pt x="3290" y="1"/>
                    <a:pt x="32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766742" y="2579910"/>
              <a:ext cx="819987" cy="881473"/>
            </a:xfrm>
            <a:custGeom>
              <a:avLst/>
              <a:gdLst/>
              <a:ahLst/>
              <a:cxnLst/>
              <a:rect l="l" t="t" r="r" b="b"/>
              <a:pathLst>
                <a:path w="18373" h="17448" extrusionOk="0">
                  <a:moveTo>
                    <a:pt x="17705" y="1"/>
                  </a:moveTo>
                  <a:cubicBezTo>
                    <a:pt x="17614" y="1"/>
                    <a:pt x="17520" y="22"/>
                    <a:pt x="17431" y="69"/>
                  </a:cubicBezTo>
                  <a:cubicBezTo>
                    <a:pt x="10312" y="3768"/>
                    <a:pt x="4184" y="9629"/>
                    <a:pt x="166" y="16571"/>
                  </a:cubicBezTo>
                  <a:cubicBezTo>
                    <a:pt x="1" y="16851"/>
                    <a:pt x="102" y="17207"/>
                    <a:pt x="382" y="17371"/>
                  </a:cubicBezTo>
                  <a:cubicBezTo>
                    <a:pt x="472" y="17422"/>
                    <a:pt x="573" y="17448"/>
                    <a:pt x="675" y="17448"/>
                  </a:cubicBezTo>
                  <a:cubicBezTo>
                    <a:pt x="865" y="17448"/>
                    <a:pt x="1069" y="17346"/>
                    <a:pt x="1170" y="17156"/>
                  </a:cubicBezTo>
                  <a:cubicBezTo>
                    <a:pt x="5086" y="10404"/>
                    <a:pt x="11049" y="4696"/>
                    <a:pt x="17978" y="1098"/>
                  </a:cubicBezTo>
                  <a:cubicBezTo>
                    <a:pt x="18257" y="959"/>
                    <a:pt x="18372" y="603"/>
                    <a:pt x="18220" y="310"/>
                  </a:cubicBezTo>
                  <a:cubicBezTo>
                    <a:pt x="18113" y="115"/>
                    <a:pt x="17915" y="1"/>
                    <a:pt x="177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5056121" y="2964773"/>
              <a:ext cx="69846" cy="416335"/>
            </a:xfrm>
            <a:custGeom>
              <a:avLst/>
              <a:gdLst/>
              <a:ahLst/>
              <a:cxnLst/>
              <a:rect l="l" t="t" r="r" b="b"/>
              <a:pathLst>
                <a:path w="1565" h="8241" extrusionOk="0">
                  <a:moveTo>
                    <a:pt x="948" y="1"/>
                  </a:moveTo>
                  <a:cubicBezTo>
                    <a:pt x="650" y="1"/>
                    <a:pt x="395" y="247"/>
                    <a:pt x="382" y="562"/>
                  </a:cubicBezTo>
                  <a:lnTo>
                    <a:pt x="14" y="7617"/>
                  </a:lnTo>
                  <a:cubicBezTo>
                    <a:pt x="1" y="7948"/>
                    <a:pt x="243" y="8216"/>
                    <a:pt x="560" y="8241"/>
                  </a:cubicBezTo>
                  <a:lnTo>
                    <a:pt x="599" y="8241"/>
                  </a:lnTo>
                  <a:cubicBezTo>
                    <a:pt x="904" y="8241"/>
                    <a:pt x="1158" y="7999"/>
                    <a:pt x="1183" y="7682"/>
                  </a:cubicBezTo>
                  <a:lnTo>
                    <a:pt x="1539" y="625"/>
                  </a:lnTo>
                  <a:cubicBezTo>
                    <a:pt x="1565" y="294"/>
                    <a:pt x="1311" y="28"/>
                    <a:pt x="992" y="3"/>
                  </a:cubicBezTo>
                  <a:cubicBezTo>
                    <a:pt x="978" y="1"/>
                    <a:pt x="963" y="1"/>
                    <a:pt x="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803651" y="2678425"/>
              <a:ext cx="582198" cy="235726"/>
            </a:xfrm>
            <a:custGeom>
              <a:avLst/>
              <a:gdLst/>
              <a:ahLst/>
              <a:cxnLst/>
              <a:rect l="l" t="t" r="r" b="b"/>
              <a:pathLst>
                <a:path w="13045" h="4666" extrusionOk="0">
                  <a:moveTo>
                    <a:pt x="12447" y="0"/>
                  </a:moveTo>
                  <a:cubicBezTo>
                    <a:pt x="8175" y="89"/>
                    <a:pt x="3993" y="1322"/>
                    <a:pt x="356" y="3585"/>
                  </a:cubicBezTo>
                  <a:cubicBezTo>
                    <a:pt x="89" y="3763"/>
                    <a:pt x="0" y="4119"/>
                    <a:pt x="178" y="4399"/>
                  </a:cubicBezTo>
                  <a:cubicBezTo>
                    <a:pt x="280" y="4577"/>
                    <a:pt x="470" y="4666"/>
                    <a:pt x="674" y="4666"/>
                  </a:cubicBezTo>
                  <a:cubicBezTo>
                    <a:pt x="776" y="4666"/>
                    <a:pt x="877" y="4640"/>
                    <a:pt x="979" y="4577"/>
                  </a:cubicBezTo>
                  <a:cubicBezTo>
                    <a:pt x="4425" y="2428"/>
                    <a:pt x="8404" y="1246"/>
                    <a:pt x="12472" y="1170"/>
                  </a:cubicBezTo>
                  <a:cubicBezTo>
                    <a:pt x="12790" y="1170"/>
                    <a:pt x="13045" y="902"/>
                    <a:pt x="13045" y="572"/>
                  </a:cubicBezTo>
                  <a:cubicBezTo>
                    <a:pt x="13031" y="255"/>
                    <a:pt x="12740" y="0"/>
                    <a:pt x="12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5478854" y="1492663"/>
              <a:ext cx="1022518" cy="1853781"/>
            </a:xfrm>
            <a:custGeom>
              <a:avLst/>
              <a:gdLst/>
              <a:ahLst/>
              <a:cxnLst/>
              <a:rect l="l" t="t" r="r" b="b"/>
              <a:pathLst>
                <a:path w="22911" h="36694" extrusionOk="0">
                  <a:moveTo>
                    <a:pt x="13521" y="1"/>
                  </a:moveTo>
                  <a:cubicBezTo>
                    <a:pt x="13364" y="1"/>
                    <a:pt x="13205" y="21"/>
                    <a:pt x="13045" y="65"/>
                  </a:cubicBezTo>
                  <a:cubicBezTo>
                    <a:pt x="10604" y="726"/>
                    <a:pt x="7997" y="1336"/>
                    <a:pt x="5824" y="2659"/>
                  </a:cubicBezTo>
                  <a:cubicBezTo>
                    <a:pt x="3649" y="3969"/>
                    <a:pt x="1806" y="6028"/>
                    <a:pt x="1335" y="8532"/>
                  </a:cubicBezTo>
                  <a:cubicBezTo>
                    <a:pt x="1" y="15462"/>
                    <a:pt x="115" y="23014"/>
                    <a:pt x="3674" y="29103"/>
                  </a:cubicBezTo>
                  <a:cubicBezTo>
                    <a:pt x="4679" y="30832"/>
                    <a:pt x="6090" y="32383"/>
                    <a:pt x="7832" y="33375"/>
                  </a:cubicBezTo>
                  <a:cubicBezTo>
                    <a:pt x="8912" y="34532"/>
                    <a:pt x="10031" y="35625"/>
                    <a:pt x="11201" y="36693"/>
                  </a:cubicBezTo>
                  <a:cubicBezTo>
                    <a:pt x="10921" y="35968"/>
                    <a:pt x="10655" y="35231"/>
                    <a:pt x="10451" y="34468"/>
                  </a:cubicBezTo>
                  <a:cubicBezTo>
                    <a:pt x="9396" y="30705"/>
                    <a:pt x="9612" y="26395"/>
                    <a:pt x="11938" y="23242"/>
                  </a:cubicBezTo>
                  <a:cubicBezTo>
                    <a:pt x="13286" y="21437"/>
                    <a:pt x="15218" y="20152"/>
                    <a:pt x="16884" y="18627"/>
                  </a:cubicBezTo>
                  <a:cubicBezTo>
                    <a:pt x="19325" y="16389"/>
                    <a:pt x="21194" y="13618"/>
                    <a:pt x="22911" y="10758"/>
                  </a:cubicBezTo>
                  <a:lnTo>
                    <a:pt x="22911" y="10758"/>
                  </a:lnTo>
                  <a:cubicBezTo>
                    <a:pt x="22822" y="10777"/>
                    <a:pt x="22732" y="10786"/>
                    <a:pt x="22640" y="10786"/>
                  </a:cubicBezTo>
                  <a:cubicBezTo>
                    <a:pt x="22247" y="10786"/>
                    <a:pt x="21840" y="10614"/>
                    <a:pt x="21499" y="10325"/>
                  </a:cubicBezTo>
                  <a:cubicBezTo>
                    <a:pt x="20914" y="9829"/>
                    <a:pt x="20622" y="9079"/>
                    <a:pt x="20317" y="8367"/>
                  </a:cubicBezTo>
                  <a:cubicBezTo>
                    <a:pt x="19287" y="5888"/>
                    <a:pt x="17863" y="3587"/>
                    <a:pt x="16096" y="1565"/>
                  </a:cubicBezTo>
                  <a:cubicBezTo>
                    <a:pt x="15417" y="788"/>
                    <a:pt x="14501" y="1"/>
                    <a:pt x="13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7097665" y="1843425"/>
              <a:ext cx="503337" cy="1598099"/>
            </a:xfrm>
            <a:custGeom>
              <a:avLst/>
              <a:gdLst/>
              <a:ahLst/>
              <a:cxnLst/>
              <a:rect l="l" t="t" r="r" b="b"/>
              <a:pathLst>
                <a:path w="11278" h="31633" extrusionOk="0">
                  <a:moveTo>
                    <a:pt x="1997" y="1"/>
                  </a:moveTo>
                  <a:cubicBezTo>
                    <a:pt x="1017" y="725"/>
                    <a:pt x="305" y="1844"/>
                    <a:pt x="191" y="3064"/>
                  </a:cubicBezTo>
                  <a:cubicBezTo>
                    <a:pt x="0" y="4844"/>
                    <a:pt x="915" y="6548"/>
                    <a:pt x="2048" y="7946"/>
                  </a:cubicBezTo>
                  <a:cubicBezTo>
                    <a:pt x="3166" y="9319"/>
                    <a:pt x="4539" y="10514"/>
                    <a:pt x="5531" y="12002"/>
                  </a:cubicBezTo>
                  <a:cubicBezTo>
                    <a:pt x="6687" y="13731"/>
                    <a:pt x="7260" y="15778"/>
                    <a:pt x="7819" y="17774"/>
                  </a:cubicBezTo>
                  <a:cubicBezTo>
                    <a:pt x="8772" y="21181"/>
                    <a:pt x="9727" y="24601"/>
                    <a:pt x="10083" y="28098"/>
                  </a:cubicBezTo>
                  <a:cubicBezTo>
                    <a:pt x="10210" y="29267"/>
                    <a:pt x="10260" y="30449"/>
                    <a:pt x="10210" y="31632"/>
                  </a:cubicBezTo>
                  <a:cubicBezTo>
                    <a:pt x="10311" y="31314"/>
                    <a:pt x="10400" y="31009"/>
                    <a:pt x="10489" y="30691"/>
                  </a:cubicBezTo>
                  <a:cubicBezTo>
                    <a:pt x="11023" y="28746"/>
                    <a:pt x="11264" y="26775"/>
                    <a:pt x="11264" y="24792"/>
                  </a:cubicBezTo>
                  <a:cubicBezTo>
                    <a:pt x="11278" y="21461"/>
                    <a:pt x="10566" y="18117"/>
                    <a:pt x="9256" y="14989"/>
                  </a:cubicBezTo>
                  <a:cubicBezTo>
                    <a:pt x="10222" y="14189"/>
                    <a:pt x="10858" y="13019"/>
                    <a:pt x="10998" y="11760"/>
                  </a:cubicBezTo>
                  <a:cubicBezTo>
                    <a:pt x="11023" y="11480"/>
                    <a:pt x="11049" y="11175"/>
                    <a:pt x="11049" y="10870"/>
                  </a:cubicBezTo>
                  <a:cubicBezTo>
                    <a:pt x="11049" y="10743"/>
                    <a:pt x="11049" y="10604"/>
                    <a:pt x="11036" y="10477"/>
                  </a:cubicBezTo>
                  <a:cubicBezTo>
                    <a:pt x="10616" y="10540"/>
                    <a:pt x="10196" y="10565"/>
                    <a:pt x="9790" y="10565"/>
                  </a:cubicBezTo>
                  <a:cubicBezTo>
                    <a:pt x="9676" y="10565"/>
                    <a:pt x="9561" y="10565"/>
                    <a:pt x="9447" y="10553"/>
                  </a:cubicBezTo>
                  <a:cubicBezTo>
                    <a:pt x="9128" y="10540"/>
                    <a:pt x="8874" y="10273"/>
                    <a:pt x="8887" y="9955"/>
                  </a:cubicBezTo>
                  <a:cubicBezTo>
                    <a:pt x="8900" y="9637"/>
                    <a:pt x="9154" y="9383"/>
                    <a:pt x="9459" y="9383"/>
                  </a:cubicBezTo>
                  <a:lnTo>
                    <a:pt x="9498" y="9383"/>
                  </a:lnTo>
                  <a:cubicBezTo>
                    <a:pt x="9586" y="9395"/>
                    <a:pt x="9676" y="9395"/>
                    <a:pt x="9764" y="9395"/>
                  </a:cubicBezTo>
                  <a:cubicBezTo>
                    <a:pt x="10120" y="9395"/>
                    <a:pt x="10476" y="9370"/>
                    <a:pt x="10820" y="9332"/>
                  </a:cubicBezTo>
                  <a:cubicBezTo>
                    <a:pt x="10680" y="8887"/>
                    <a:pt x="10451" y="8493"/>
                    <a:pt x="10108" y="8188"/>
                  </a:cubicBezTo>
                  <a:cubicBezTo>
                    <a:pt x="7883" y="6166"/>
                    <a:pt x="5658" y="4132"/>
                    <a:pt x="3421" y="2098"/>
                  </a:cubicBezTo>
                  <a:cubicBezTo>
                    <a:pt x="2746" y="1488"/>
                    <a:pt x="2073" y="865"/>
                    <a:pt x="1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7493709" y="2314881"/>
              <a:ext cx="96490" cy="62342"/>
            </a:xfrm>
            <a:custGeom>
              <a:avLst/>
              <a:gdLst/>
              <a:ahLst/>
              <a:cxnLst/>
              <a:rect l="l" t="t" r="r" b="b"/>
              <a:pathLst>
                <a:path w="2162" h="1234" extrusionOk="0">
                  <a:moveTo>
                    <a:pt x="1946" y="0"/>
                  </a:moveTo>
                  <a:cubicBezTo>
                    <a:pt x="1602" y="38"/>
                    <a:pt x="1246" y="63"/>
                    <a:pt x="890" y="63"/>
                  </a:cubicBezTo>
                  <a:cubicBezTo>
                    <a:pt x="802" y="63"/>
                    <a:pt x="712" y="63"/>
                    <a:pt x="624" y="51"/>
                  </a:cubicBezTo>
                  <a:lnTo>
                    <a:pt x="585" y="51"/>
                  </a:lnTo>
                  <a:cubicBezTo>
                    <a:pt x="280" y="51"/>
                    <a:pt x="26" y="305"/>
                    <a:pt x="13" y="623"/>
                  </a:cubicBezTo>
                  <a:cubicBezTo>
                    <a:pt x="0" y="941"/>
                    <a:pt x="254" y="1208"/>
                    <a:pt x="573" y="1221"/>
                  </a:cubicBezTo>
                  <a:cubicBezTo>
                    <a:pt x="687" y="1233"/>
                    <a:pt x="802" y="1233"/>
                    <a:pt x="916" y="1233"/>
                  </a:cubicBezTo>
                  <a:cubicBezTo>
                    <a:pt x="1322" y="1233"/>
                    <a:pt x="1742" y="1208"/>
                    <a:pt x="2162" y="1145"/>
                  </a:cubicBezTo>
                  <a:cubicBezTo>
                    <a:pt x="2136" y="750"/>
                    <a:pt x="2073" y="356"/>
                    <a:pt x="1946" y="0"/>
                  </a:cubicBezTo>
                  <a:close/>
                </a:path>
              </a:pathLst>
            </a:custGeom>
            <a:solidFill>
              <a:srgbClr val="D42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文本框 55">
            <a:extLst>
              <a:ext uri="{FF2B5EF4-FFF2-40B4-BE49-F238E27FC236}">
                <a16:creationId xmlns:a16="http://schemas.microsoft.com/office/drawing/2014/main" id="{8F565B98-D4D4-46EA-9E76-32D8EE00EEB8}"/>
              </a:ext>
            </a:extLst>
          </p:cNvPr>
          <p:cNvSpPr txBox="1"/>
          <p:nvPr/>
        </p:nvSpPr>
        <p:spPr>
          <a:xfrm>
            <a:off x="401241" y="772449"/>
            <a:ext cx="74533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latin typeface="Times New Roman" panose="02020603050405020304" pitchFamily="18" charset="0"/>
                <a:cs typeface="Times New Roman" panose="02020603050405020304" pitchFamily="18" charset="0"/>
                <a:sym typeface="Kanit"/>
              </a:rPr>
              <a:t>"F</a:t>
            </a:r>
            <a:r>
              <a:rPr lang="en-US" altLang="zh-CN">
                <a:solidFill>
                  <a:schemeClr val="accent2"/>
                </a:solidFill>
                <a:latin typeface="Times New Roman" panose="02020603050405020304" pitchFamily="18" charset="0"/>
                <a:cs typeface="Times New Roman" panose="02020603050405020304" pitchFamily="18" charset="0"/>
                <a:sym typeface="Kanit"/>
              </a:rPr>
              <a:t>inancial </a:t>
            </a:r>
            <a:r>
              <a:rPr lang="en-US">
                <a:solidFill>
                  <a:schemeClr val="accent2"/>
                </a:solidFill>
                <a:latin typeface="Times New Roman" panose="02020603050405020304" pitchFamily="18" charset="0"/>
                <a:cs typeface="Times New Roman" panose="02020603050405020304" pitchFamily="18" charset="0"/>
                <a:sym typeface="Kanit"/>
              </a:rPr>
              <a:t>T</a:t>
            </a:r>
            <a:r>
              <a:rPr lang="en-US" altLang="zh-CN">
                <a:solidFill>
                  <a:schemeClr val="accent2"/>
                </a:solidFill>
                <a:latin typeface="Times New Roman" panose="02020603050405020304" pitchFamily="18" charset="0"/>
                <a:cs typeface="Times New Roman" panose="02020603050405020304" pitchFamily="18" charset="0"/>
                <a:sym typeface="Kanit"/>
              </a:rPr>
              <a:t>oxicity</a:t>
            </a:r>
            <a:r>
              <a:rPr lang="en-US">
                <a:solidFill>
                  <a:schemeClr val="accent2"/>
                </a:solidFill>
                <a:latin typeface="Times New Roman" panose="02020603050405020304" pitchFamily="18" charset="0"/>
                <a:cs typeface="Times New Roman" panose="02020603050405020304" pitchFamily="18" charset="0"/>
                <a:sym typeface="Kanit"/>
              </a:rPr>
              <a:t>"</a:t>
            </a:r>
            <a:r>
              <a:rPr lang="zh-CN">
                <a:solidFill>
                  <a:schemeClr val="accent2"/>
                </a:solidFill>
                <a:latin typeface="Times New Roman" panose="02020603050405020304" pitchFamily="18" charset="0"/>
                <a:cs typeface="Times New Roman" panose="02020603050405020304" pitchFamily="18" charset="0"/>
                <a:sym typeface="Kanit"/>
              </a:rPr>
              <a:t> </a:t>
            </a:r>
            <a:r>
              <a:rPr lang="en-US">
                <a:solidFill>
                  <a:schemeClr val="accent2"/>
                </a:solidFill>
                <a:latin typeface="Times New Roman" panose="02020603050405020304" pitchFamily="18" charset="0"/>
                <a:cs typeface="Times New Roman" panose="02020603050405020304" pitchFamily="18" charset="0"/>
                <a:sym typeface="Kanit"/>
              </a:rPr>
              <a:t>- Almost half of U.S. heart disease patients struggle with medical bills</a:t>
            </a:r>
            <a:endParaRPr lang="zh-CN" altLang="en-US" sz="1600">
              <a:solidFill>
                <a:schemeClr val="accent2"/>
              </a:solidFill>
              <a:latin typeface="Times New Roman" panose="02020603050405020304" pitchFamily="18" charset="0"/>
              <a:cs typeface="Times New Roman" panose="02020603050405020304" pitchFamily="18" charset="0"/>
            </a:endParaRPr>
          </a:p>
          <a:p>
            <a:endParaRPr lang="en-US" altLang="zh-CN"/>
          </a:p>
        </p:txBody>
      </p:sp>
      <p:pic>
        <p:nvPicPr>
          <p:cNvPr id="59" name="图片 59" descr="图表, 条形图&#10;&#10;已自动生成说明">
            <a:extLst>
              <a:ext uri="{FF2B5EF4-FFF2-40B4-BE49-F238E27FC236}">
                <a16:creationId xmlns:a16="http://schemas.microsoft.com/office/drawing/2014/main" id="{7D592EDC-4823-4303-AEBC-795A0441A159}"/>
              </a:ext>
            </a:extLst>
          </p:cNvPr>
          <p:cNvPicPr>
            <a:picLocks noChangeAspect="1"/>
          </p:cNvPicPr>
          <p:nvPr/>
        </p:nvPicPr>
        <p:blipFill>
          <a:blip r:embed="rId3"/>
          <a:stretch>
            <a:fillRect/>
          </a:stretch>
        </p:blipFill>
        <p:spPr>
          <a:xfrm>
            <a:off x="4085411" y="2039951"/>
            <a:ext cx="4835305" cy="26074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5" name="文本框 55">
            <a:extLst>
              <a:ext uri="{FF2B5EF4-FFF2-40B4-BE49-F238E27FC236}">
                <a16:creationId xmlns:a16="http://schemas.microsoft.com/office/drawing/2014/main" id="{6D39A01F-7FA4-41D2-A6EB-B718F0A2B575}"/>
              </a:ext>
            </a:extLst>
          </p:cNvPr>
          <p:cNvSpPr txBox="1"/>
          <p:nvPr/>
        </p:nvSpPr>
        <p:spPr>
          <a:xfrm>
            <a:off x="4060636" y="1208654"/>
            <a:ext cx="508336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100">
                <a:solidFill>
                  <a:srgbClr val="0258A1"/>
                </a:solidFill>
                <a:latin typeface="Times New Roman" panose="02020603050405020304" pitchFamily="18" charset="0"/>
                <a:cs typeface="Times New Roman" panose="02020603050405020304" pitchFamily="18" charset="0"/>
                <a:sym typeface="Montserrat"/>
              </a:rPr>
              <a:t>Not surprisingly, CVDs are the costliest of all diseases, the total mean direct medical care costs for patients with established cardiovascular disease (CVD) were $18,953 per patient per year.</a:t>
            </a:r>
            <a:endParaRPr lang="en-US" altLang="zh-CN" sz="1100">
              <a:solidFill>
                <a:srgbClr val="0258A1"/>
              </a:solidFill>
              <a:latin typeface="Times New Roman" panose="02020603050405020304" pitchFamily="18" charset="0"/>
              <a:cs typeface="Times New Roman" panose="02020603050405020304" pitchFamily="18" charset="0"/>
            </a:endParaRPr>
          </a:p>
        </p:txBody>
      </p:sp>
      <p:grpSp>
        <p:nvGrpSpPr>
          <p:cNvPr id="27" name="Google Shape;9038;p85">
            <a:extLst>
              <a:ext uri="{FF2B5EF4-FFF2-40B4-BE49-F238E27FC236}">
                <a16:creationId xmlns:a16="http://schemas.microsoft.com/office/drawing/2014/main" id="{1C69CE97-7382-4EEB-A31D-EF1435E42ADF}"/>
              </a:ext>
            </a:extLst>
          </p:cNvPr>
          <p:cNvGrpSpPr/>
          <p:nvPr/>
        </p:nvGrpSpPr>
        <p:grpSpPr>
          <a:xfrm>
            <a:off x="1938891" y="2824464"/>
            <a:ext cx="677504" cy="468903"/>
            <a:chOff x="-62511900" y="4129100"/>
            <a:chExt cx="304050" cy="282000"/>
          </a:xfrm>
        </p:grpSpPr>
        <p:sp>
          <p:nvSpPr>
            <p:cNvPr id="28" name="Google Shape;9039;p85">
              <a:extLst>
                <a:ext uri="{FF2B5EF4-FFF2-40B4-BE49-F238E27FC236}">
                  <a16:creationId xmlns:a16="http://schemas.microsoft.com/office/drawing/2014/main" id="{2E64162D-E37A-4457-9BE4-520B519A6552}"/>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40;p85">
              <a:extLst>
                <a:ext uri="{FF2B5EF4-FFF2-40B4-BE49-F238E27FC236}">
                  <a16:creationId xmlns:a16="http://schemas.microsoft.com/office/drawing/2014/main" id="{6D63E5B1-CE4F-4A48-8EEA-D939B1E49E80}"/>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41;p85">
              <a:extLst>
                <a:ext uri="{FF2B5EF4-FFF2-40B4-BE49-F238E27FC236}">
                  <a16:creationId xmlns:a16="http://schemas.microsoft.com/office/drawing/2014/main" id="{D88762ED-B443-4734-A701-305EA107A249}"/>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42;p85">
              <a:extLst>
                <a:ext uri="{FF2B5EF4-FFF2-40B4-BE49-F238E27FC236}">
                  <a16:creationId xmlns:a16="http://schemas.microsoft.com/office/drawing/2014/main" id="{C361500C-912A-4992-9A10-7423D05DFDC1}"/>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043;p85">
              <a:extLst>
                <a:ext uri="{FF2B5EF4-FFF2-40B4-BE49-F238E27FC236}">
                  <a16:creationId xmlns:a16="http://schemas.microsoft.com/office/drawing/2014/main" id="{87AAD953-C474-4635-A14E-89117B65F7BD}"/>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4302FB77-00F4-4329-B7A0-C4B3AD5D1B37}"/>
              </a:ext>
            </a:extLst>
          </p:cNvPr>
          <p:cNvSpPr>
            <a:spLocks noGrp="1"/>
          </p:cNvSpPr>
          <p:nvPr>
            <p:ph type="subTitle" idx="1"/>
          </p:nvPr>
        </p:nvSpPr>
        <p:spPr>
          <a:xfrm>
            <a:off x="1649654" y="2039405"/>
            <a:ext cx="6546896" cy="1071900"/>
          </a:xfrm>
        </p:spPr>
        <p:txBody>
          <a:bodyPr>
            <a:normAutofit lnSpcReduction="10000"/>
          </a:bodyPr>
          <a:lstStyle/>
          <a:p>
            <a:pPr algn="l"/>
            <a:r>
              <a:rPr lang="en-IN" altLang="zh-CN" sz="2000"/>
              <a:t>     </a:t>
            </a:r>
            <a:r>
              <a:rPr lang="en-IN" altLang="zh-CN" sz="2000">
                <a:latin typeface="Times New Roman" panose="02020603050405020304" pitchFamily="18" charset="0"/>
                <a:cs typeface="Times New Roman" panose="02020603050405020304" pitchFamily="18" charset="0"/>
              </a:rPr>
              <a:t>T</a:t>
            </a:r>
            <a:r>
              <a:rPr lang="zh-CN" sz="2000">
                <a:latin typeface="Times New Roman" panose="02020603050405020304" pitchFamily="18" charset="0"/>
                <a:cs typeface="Times New Roman" panose="02020603050405020304" pitchFamily="18" charset="0"/>
              </a:rPr>
              <a:t>o identify the most</a:t>
            </a:r>
            <a:r>
              <a:rPr lang="zh-CN" altLang="en-US" sz="2000">
                <a:latin typeface="Times New Roman" panose="02020603050405020304" pitchFamily="18" charset="0"/>
                <a:cs typeface="Times New Roman" panose="02020603050405020304" pitchFamily="18" charset="0"/>
              </a:rPr>
              <a:t> </a:t>
            </a:r>
            <a:r>
              <a:rPr lang="zh-CN" sz="2000">
                <a:latin typeface="Times New Roman" panose="02020603050405020304" pitchFamily="18" charset="0"/>
                <a:cs typeface="Times New Roman" panose="02020603050405020304" pitchFamily="18" charset="0"/>
              </a:rPr>
              <a:t>significant predictors of heart</a:t>
            </a:r>
            <a:r>
              <a:rPr lang="en-IN" altLang="zh-CN" sz="2000">
                <a:latin typeface="Times New Roman" panose="02020603050405020304" pitchFamily="18" charset="0"/>
                <a:cs typeface="Times New Roman" panose="02020603050405020304" pitchFamily="18" charset="0"/>
              </a:rPr>
              <a:t> </a:t>
            </a:r>
            <a:r>
              <a:rPr lang="zh-CN" sz="2000">
                <a:latin typeface="Times New Roman" panose="02020603050405020304" pitchFamily="18" charset="0"/>
                <a:cs typeface="Times New Roman" panose="02020603050405020304" pitchFamily="18" charset="0"/>
              </a:rPr>
              <a:t>disease and predicting the overall risks by using</a:t>
            </a:r>
            <a:r>
              <a:rPr lang="en-IN" altLang="zh-CN" sz="2000">
                <a:latin typeface="Times New Roman" panose="02020603050405020304" pitchFamily="18" charset="0"/>
                <a:cs typeface="Times New Roman" panose="02020603050405020304" pitchFamily="18" charset="0"/>
              </a:rPr>
              <a:t> Classification model (L</a:t>
            </a:r>
            <a:r>
              <a:rPr lang="zh-CN" sz="2000">
                <a:latin typeface="Times New Roman" panose="02020603050405020304" pitchFamily="18" charset="0"/>
                <a:cs typeface="Times New Roman" panose="02020603050405020304" pitchFamily="18" charset="0"/>
              </a:rPr>
              <a:t>ogistic </a:t>
            </a:r>
            <a:r>
              <a:rPr lang="en-IN" altLang="zh-CN" sz="2000">
                <a:latin typeface="Times New Roman" panose="02020603050405020304" pitchFamily="18" charset="0"/>
                <a:cs typeface="Times New Roman" panose="02020603050405020304" pitchFamily="18" charset="0"/>
              </a:rPr>
              <a:t>R</a:t>
            </a:r>
            <a:r>
              <a:rPr lang="zh-CN" sz="2000">
                <a:latin typeface="Times New Roman" panose="02020603050405020304" pitchFamily="18" charset="0"/>
                <a:cs typeface="Times New Roman" panose="02020603050405020304" pitchFamily="18" charset="0"/>
              </a:rPr>
              <a:t>egression</a:t>
            </a:r>
            <a:r>
              <a:rPr lang="en-IN" altLang="zh-CN" sz="2000">
                <a:latin typeface="Times New Roman" panose="02020603050405020304" pitchFamily="18" charset="0"/>
                <a:cs typeface="Times New Roman" panose="02020603050405020304" pitchFamily="18" charset="0"/>
              </a:rPr>
              <a:t>). </a:t>
            </a:r>
            <a:endParaRPr lang="zh-CN" altLang="en-US" sz="2000">
              <a:latin typeface="Times New Roman" panose="02020603050405020304" pitchFamily="18" charset="0"/>
              <a:cs typeface="Times New Roman" panose="02020603050405020304" pitchFamily="18" charset="0"/>
            </a:endParaRPr>
          </a:p>
        </p:txBody>
      </p:sp>
      <p:sp>
        <p:nvSpPr>
          <p:cNvPr id="6" name="Google Shape;778;p45">
            <a:extLst>
              <a:ext uri="{FF2B5EF4-FFF2-40B4-BE49-F238E27FC236}">
                <a16:creationId xmlns:a16="http://schemas.microsoft.com/office/drawing/2014/main" id="{B9A4CEF8-55AD-4E28-BFC4-98B0E9BE1274}"/>
              </a:ext>
            </a:extLst>
          </p:cNvPr>
          <p:cNvSpPr txBox="1">
            <a:spLocks/>
          </p:cNvSpPr>
          <p:nvPr/>
        </p:nvSpPr>
        <p:spPr>
          <a:xfrm>
            <a:off x="608757" y="183081"/>
            <a:ext cx="7717500" cy="68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E94A4E"/>
              </a:buClr>
              <a:buSzPts val="3000"/>
              <a:buFont typeface="Kanit"/>
              <a:buNone/>
              <a:defRPr sz="1800" b="1" i="0" u="none" strike="noStrike" cap="none">
                <a:solidFill>
                  <a:srgbClr val="E94A4E"/>
                </a:solidFill>
                <a:latin typeface="Kanit"/>
                <a:ea typeface="Kanit"/>
                <a:cs typeface="Kanit"/>
                <a:sym typeface="Kanit"/>
              </a:defRPr>
            </a:lvl1pPr>
            <a:lvl2pPr marR="0" lvl="1"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2pPr>
            <a:lvl3pPr marR="0" lvl="2"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3pPr>
            <a:lvl4pPr marR="0" lvl="3"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4pPr>
            <a:lvl5pPr marR="0" lvl="4"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5pPr>
            <a:lvl6pPr marR="0" lvl="5"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6pPr>
            <a:lvl7pPr marR="0" lvl="6"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7pPr>
            <a:lvl8pPr marR="0" lvl="7"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8pPr>
            <a:lvl9pPr marR="0" lvl="8" algn="ctr"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9pPr>
          </a:lstStyle>
          <a:p>
            <a:pPr algn="l"/>
            <a:r>
              <a:rPr lang="en" altLang="zh-CN" sz="4000">
                <a:solidFill>
                  <a:schemeClr val="accent2"/>
                </a:solidFill>
              </a:rPr>
              <a:t>Our Case</a:t>
            </a:r>
          </a:p>
          <a:p>
            <a:pPr algn="l"/>
            <a:endParaRPr lang="en" altLang="zh-CN" sz="4000">
              <a:solidFill>
                <a:schemeClr val="accent2"/>
              </a:solidFill>
            </a:endParaRPr>
          </a:p>
        </p:txBody>
      </p:sp>
      <p:sp>
        <p:nvSpPr>
          <p:cNvPr id="8" name="标题 7">
            <a:extLst>
              <a:ext uri="{FF2B5EF4-FFF2-40B4-BE49-F238E27FC236}">
                <a16:creationId xmlns:a16="http://schemas.microsoft.com/office/drawing/2014/main" id="{CC9F8332-7E3C-4D52-948C-77B97AD53A37}"/>
              </a:ext>
            </a:extLst>
          </p:cNvPr>
          <p:cNvSpPr>
            <a:spLocks noGrp="1"/>
          </p:cNvSpPr>
          <p:nvPr>
            <p:ph type="title"/>
          </p:nvPr>
        </p:nvSpPr>
        <p:spPr>
          <a:xfrm>
            <a:off x="1911032" y="1505275"/>
            <a:ext cx="4214966" cy="534130"/>
          </a:xfrm>
        </p:spPr>
        <p:txBody>
          <a:bodyPr>
            <a:noAutofit/>
          </a:bodyPr>
          <a:lstStyle/>
          <a:p>
            <a:pPr algn="l"/>
            <a:r>
              <a:rPr lang="en-IN" altLang="zh-CN" sz="2800">
                <a:latin typeface="Times New Roman" panose="02020603050405020304" pitchFamily="18" charset="0"/>
                <a:cs typeface="Times New Roman" panose="02020603050405020304" pitchFamily="18" charset="0"/>
              </a:rPr>
              <a:t>Aim and Objectives</a:t>
            </a:r>
            <a:br>
              <a:rPr lang="en-IN" altLang="zh-CN" sz="2800"/>
            </a:br>
            <a:endParaRPr lang="zh-CN" altLang="en-US" sz="2800"/>
          </a:p>
        </p:txBody>
      </p:sp>
    </p:spTree>
    <p:extLst>
      <p:ext uri="{BB962C8B-B14F-4D97-AF65-F5344CB8AC3E}">
        <p14:creationId xmlns:p14="http://schemas.microsoft.com/office/powerpoint/2010/main" val="354143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50"/>
          <p:cNvPicPr preferRelativeResize="0"/>
          <p:nvPr/>
        </p:nvPicPr>
        <p:blipFill rotWithShape="1">
          <a:blip r:embed="rId3">
            <a:alphaModFix/>
          </a:blip>
          <a:srcRect l="26475" r="16599"/>
          <a:stretch/>
        </p:blipFill>
        <p:spPr>
          <a:xfrm>
            <a:off x="1878" y="1230"/>
            <a:ext cx="4629150" cy="5143499"/>
          </a:xfrm>
          <a:prstGeom prst="rect">
            <a:avLst/>
          </a:prstGeom>
          <a:noFill/>
          <a:ln>
            <a:noFill/>
          </a:ln>
        </p:spPr>
      </p:pic>
      <p:sp>
        <p:nvSpPr>
          <p:cNvPr id="940" name="Google Shape;940;p50"/>
          <p:cNvSpPr/>
          <p:nvPr/>
        </p:nvSpPr>
        <p:spPr>
          <a:xfrm rot="5400000">
            <a:off x="1460567" y="1881672"/>
            <a:ext cx="6006655" cy="2243312"/>
          </a:xfrm>
          <a:custGeom>
            <a:avLst/>
            <a:gdLst/>
            <a:ahLst/>
            <a:cxnLst/>
            <a:rect l="l" t="t" r="r" b="b"/>
            <a:pathLst>
              <a:path w="88892" h="26487" extrusionOk="0">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E3F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41;p50">
            <a:extLst>
              <a:ext uri="{FF2B5EF4-FFF2-40B4-BE49-F238E27FC236}">
                <a16:creationId xmlns:a16="http://schemas.microsoft.com/office/drawing/2014/main" id="{16F81F05-2A9C-4AEC-85F5-0F0B8420C7FF}"/>
              </a:ext>
            </a:extLst>
          </p:cNvPr>
          <p:cNvSpPr txBox="1">
            <a:spLocks/>
          </p:cNvSpPr>
          <p:nvPr/>
        </p:nvSpPr>
        <p:spPr>
          <a:xfrm>
            <a:off x="5294008" y="1594792"/>
            <a:ext cx="4041135" cy="9769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1pPr>
            <a:lvl2pPr marR="0" lvl="1"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2pPr>
            <a:lvl3pPr marR="0" lvl="2"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3pPr>
            <a:lvl4pPr marR="0" lvl="3"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4pPr>
            <a:lvl5pPr marR="0" lvl="4"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5pPr>
            <a:lvl6pPr marR="0" lvl="5"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6pPr>
            <a:lvl7pPr marR="0" lvl="6"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7pPr>
            <a:lvl8pPr marR="0" lvl="7"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8pPr>
            <a:lvl9pPr marR="0" lvl="8" algn="l" rtl="0">
              <a:lnSpc>
                <a:spcPct val="100000"/>
              </a:lnSpc>
              <a:spcBef>
                <a:spcPts val="0"/>
              </a:spcBef>
              <a:spcAft>
                <a:spcPts val="0"/>
              </a:spcAft>
              <a:buClr>
                <a:srgbClr val="E94A4E"/>
              </a:buClr>
              <a:buSzPts val="3000"/>
              <a:buFont typeface="Kanit"/>
              <a:buNone/>
              <a:defRPr sz="3000" b="1" i="0" u="none" strike="noStrike" cap="none">
                <a:solidFill>
                  <a:srgbClr val="E94A4E"/>
                </a:solidFill>
                <a:latin typeface="Kanit"/>
                <a:ea typeface="Kanit"/>
                <a:cs typeface="Kanit"/>
                <a:sym typeface="Kanit"/>
              </a:defRPr>
            </a:lvl9pPr>
          </a:lstStyle>
          <a:p>
            <a:r>
              <a:rPr lang="en" sz="4000">
                <a:solidFill>
                  <a:schemeClr val="accent2"/>
                </a:solidFill>
                <a:latin typeface="Times New Roman" panose="02020603050405020304" pitchFamily="18" charset="0"/>
                <a:cs typeface="Times New Roman" panose="02020603050405020304" pitchFamily="18" charset="0"/>
              </a:rPr>
              <a:t>Data </a:t>
            </a:r>
            <a:br>
              <a:rPr lang="en" sz="4000">
                <a:solidFill>
                  <a:schemeClr val="accent2"/>
                </a:solidFill>
                <a:latin typeface="Times New Roman" panose="02020603050405020304" pitchFamily="18" charset="0"/>
                <a:cs typeface="Times New Roman" panose="02020603050405020304" pitchFamily="18" charset="0"/>
              </a:rPr>
            </a:br>
            <a:r>
              <a:rPr lang="en" sz="4000">
                <a:solidFill>
                  <a:schemeClr val="accent2"/>
                </a:solidFill>
                <a:latin typeface="Times New Roman" panose="02020603050405020304" pitchFamily="18" charset="0"/>
                <a:cs typeface="Times New Roman" panose="02020603050405020304" pitchFamily="18" charset="0"/>
              </a:rPr>
              <a:t>Pre-Processing</a:t>
            </a:r>
          </a:p>
        </p:txBody>
      </p:sp>
    </p:spTree>
    <p:extLst>
      <p:ext uri="{BB962C8B-B14F-4D97-AF65-F5344CB8AC3E}">
        <p14:creationId xmlns:p14="http://schemas.microsoft.com/office/powerpoint/2010/main" val="3690326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4" name="Google Shape;714;p43"/>
          <p:cNvSpPr txBox="1">
            <a:spLocks noGrp="1"/>
          </p:cNvSpPr>
          <p:nvPr>
            <p:ph type="title"/>
          </p:nvPr>
        </p:nvSpPr>
        <p:spPr>
          <a:xfrm>
            <a:off x="270470" y="130388"/>
            <a:ext cx="7717500" cy="631500"/>
          </a:xfrm>
          <a:prstGeom prst="rect">
            <a:avLst/>
          </a:prstGeom>
        </p:spPr>
        <p:txBody>
          <a:bodyPr spcFirstLastPara="1" wrap="square" lIns="91425" tIns="91425" rIns="91425" bIns="91425" anchor="t" anchorCtr="0">
            <a:noAutofit/>
          </a:bodyPr>
          <a:lstStyle/>
          <a:p>
            <a:pPr>
              <a:buSzPts val="990"/>
            </a:pPr>
            <a:r>
              <a:rPr lang="en">
                <a:solidFill>
                  <a:schemeClr val="accent2"/>
                </a:solidFill>
                <a:latin typeface="Times New Roman" panose="02020603050405020304" pitchFamily="18" charset="0"/>
                <a:cs typeface="Times New Roman" panose="02020603050405020304" pitchFamily="18" charset="0"/>
              </a:rPr>
              <a:t>Dataset Introduction</a:t>
            </a:r>
          </a:p>
        </p:txBody>
      </p:sp>
      <p:sp>
        <p:nvSpPr>
          <p:cNvPr id="6" name="文本框 5">
            <a:extLst>
              <a:ext uri="{FF2B5EF4-FFF2-40B4-BE49-F238E27FC236}">
                <a16:creationId xmlns:a16="http://schemas.microsoft.com/office/drawing/2014/main" id="{1F904B58-0369-4222-B4E4-49D59A387150}"/>
              </a:ext>
            </a:extLst>
          </p:cNvPr>
          <p:cNvSpPr txBox="1"/>
          <p:nvPr/>
        </p:nvSpPr>
        <p:spPr>
          <a:xfrm>
            <a:off x="333280" y="1033624"/>
            <a:ext cx="4492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IN" altLang="zh-CN" b="1">
                <a:solidFill>
                  <a:srgbClr val="024279"/>
                </a:solidFill>
                <a:latin typeface="Times New Roman" panose="02020603050405020304" pitchFamily="18" charset="0"/>
                <a:cs typeface="Times New Roman" panose="02020603050405020304" pitchFamily="18" charset="0"/>
              </a:rPr>
              <a:t>Type and Classification of Data Acquired</a:t>
            </a:r>
            <a:endParaRPr lang="zh-CN" altLang="en-US">
              <a:latin typeface="Times New Roman" panose="02020603050405020304" pitchFamily="18" charset="0"/>
              <a:cs typeface="Times New Roman" panose="02020603050405020304" pitchFamily="18" charset="0"/>
            </a:endParaRPr>
          </a:p>
        </p:txBody>
      </p:sp>
      <p:pic>
        <p:nvPicPr>
          <p:cNvPr id="8" name="图片 8" descr="表格&#10;&#10;已自动生成说明">
            <a:extLst>
              <a:ext uri="{FF2B5EF4-FFF2-40B4-BE49-F238E27FC236}">
                <a16:creationId xmlns:a16="http://schemas.microsoft.com/office/drawing/2014/main" id="{A9FC72E7-CE36-49A1-91F9-C0FAF0FDD727}"/>
              </a:ext>
            </a:extLst>
          </p:cNvPr>
          <p:cNvPicPr>
            <a:picLocks noChangeAspect="1"/>
          </p:cNvPicPr>
          <p:nvPr/>
        </p:nvPicPr>
        <p:blipFill>
          <a:blip r:embed="rId3"/>
          <a:stretch>
            <a:fillRect/>
          </a:stretch>
        </p:blipFill>
        <p:spPr>
          <a:xfrm>
            <a:off x="427604" y="1598188"/>
            <a:ext cx="3714550" cy="2660651"/>
          </a:xfrm>
          <a:prstGeom prst="rect">
            <a:avLst/>
          </a:prstGeom>
          <a:ln>
            <a:noFill/>
          </a:ln>
          <a:effectLst>
            <a:outerShdw blurRad="292100" dist="139700" dir="2700000" algn="tl" rotWithShape="0">
              <a:srgbClr val="333333">
                <a:alpha val="65000"/>
              </a:srgbClr>
            </a:outerShdw>
          </a:effectLst>
        </p:spPr>
      </p:pic>
      <p:pic>
        <p:nvPicPr>
          <p:cNvPr id="9" name="图片 9" descr="表格&#10;&#10;已自动生成说明">
            <a:extLst>
              <a:ext uri="{FF2B5EF4-FFF2-40B4-BE49-F238E27FC236}">
                <a16:creationId xmlns:a16="http://schemas.microsoft.com/office/drawing/2014/main" id="{8785BFC4-5E0B-443C-9F0D-9BABA14226BB}"/>
              </a:ext>
            </a:extLst>
          </p:cNvPr>
          <p:cNvPicPr>
            <a:picLocks noChangeAspect="1"/>
          </p:cNvPicPr>
          <p:nvPr/>
        </p:nvPicPr>
        <p:blipFill>
          <a:blip r:embed="rId4"/>
          <a:stretch>
            <a:fillRect/>
          </a:stretch>
        </p:blipFill>
        <p:spPr>
          <a:xfrm>
            <a:off x="4828931" y="1685231"/>
            <a:ext cx="3814689" cy="266065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0843CBA8-1A8D-4A2A-8AAA-899EAAD94FB3}"/>
              </a:ext>
            </a:extLst>
          </p:cNvPr>
          <p:cNvSpPr txBox="1"/>
          <p:nvPr/>
        </p:nvSpPr>
        <p:spPr>
          <a:xfrm>
            <a:off x="367323" y="4883150"/>
            <a:ext cx="853635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t>Data acquired from: https://www.kaggle.com/dileep070/heart-disease-prediction-using-logistic-regression</a:t>
            </a:r>
          </a:p>
        </p:txBody>
      </p:sp>
    </p:spTree>
    <p:extLst>
      <p:ext uri="{BB962C8B-B14F-4D97-AF65-F5344CB8AC3E}">
        <p14:creationId xmlns:p14="http://schemas.microsoft.com/office/powerpoint/2010/main" val="93573306"/>
      </p:ext>
    </p:extLst>
  </p:cSld>
  <p:clrMapOvr>
    <a:masterClrMapping/>
  </p:clrMapOvr>
</p:sld>
</file>

<file path=ppt/theme/theme1.xml><?xml version="1.0" encoding="utf-8"?>
<a:theme xmlns:a="http://schemas.openxmlformats.org/drawingml/2006/main" name="Cardiovascular System Disease by Slidesgo">
  <a:themeElements>
    <a:clrScheme name="Simple Light">
      <a:dk1>
        <a:srgbClr val="00BCBC"/>
      </a:dk1>
      <a:lt1>
        <a:srgbClr val="FFFFFF"/>
      </a:lt1>
      <a:dk2>
        <a:srgbClr val="E3F1FE"/>
      </a:dk2>
      <a:lt2>
        <a:srgbClr val="D4EBFC"/>
      </a:lt2>
      <a:accent1>
        <a:srgbClr val="0258A1"/>
      </a:accent1>
      <a:accent2>
        <a:srgbClr val="E94A4E"/>
      </a:accent2>
      <a:accent3>
        <a:srgbClr val="00958F"/>
      </a:accent3>
      <a:accent4>
        <a:srgbClr val="D4253B"/>
      </a:accent4>
      <a:accent5>
        <a:srgbClr val="414042"/>
      </a:accent5>
      <a:accent6>
        <a:srgbClr val="FFFFFF"/>
      </a:accent6>
      <a:hlink>
        <a:srgbClr val="0258A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2288</Words>
  <Application>Microsoft Macintosh PowerPoint</Application>
  <PresentationFormat>On-screen Show (16:9)</PresentationFormat>
  <Paragraphs>245</Paragraphs>
  <Slides>46</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Kanit</vt:lpstr>
      <vt:lpstr>Arial,Sans-Serif</vt:lpstr>
      <vt:lpstr>Times New Roman</vt:lpstr>
      <vt:lpstr>Montserrat,Sans-Serif</vt:lpstr>
      <vt:lpstr>Montserrat SemiBold</vt:lpstr>
      <vt:lpstr>Kanit ExtraBold</vt:lpstr>
      <vt:lpstr>Montserrat</vt:lpstr>
      <vt:lpstr>Montserrat Light</vt:lpstr>
      <vt:lpstr>Arial</vt:lpstr>
      <vt:lpstr>Roboto Condensed Light</vt:lpstr>
      <vt:lpstr>Cardiovascular System Disease by Slidesgo</vt:lpstr>
      <vt:lpstr>Cardiovascular (Heart) Disease Analysis</vt:lpstr>
      <vt:lpstr>OUR TEAM</vt:lpstr>
      <vt:lpstr>Table of contents</vt:lpstr>
      <vt:lpstr>Overview of the Case</vt:lpstr>
      <vt:lpstr>Types of CVDs &amp; Key Numbers</vt:lpstr>
      <vt:lpstr>CVDs Medical Costs</vt:lpstr>
      <vt:lpstr>Aim and Objectives </vt:lpstr>
      <vt:lpstr>PowerPoint Presentation</vt:lpstr>
      <vt:lpstr>Dataset Introduction</vt:lpstr>
      <vt:lpstr>Issues with Data</vt:lpstr>
      <vt:lpstr>Issues with Data</vt:lpstr>
      <vt:lpstr>Data Cleaning</vt:lpstr>
      <vt:lpstr>Data Imputation  </vt:lpstr>
      <vt:lpstr>Data Imputation - "glucose"</vt:lpstr>
      <vt:lpstr>Data Imputation - "glucose"</vt:lpstr>
      <vt:lpstr>Data Imputation - "glucose"</vt:lpstr>
      <vt:lpstr>Data Imputation -  "totChol”, "BMI"</vt:lpstr>
      <vt:lpstr>Data Imputation -  "BPMeds", "cigsPerDay"</vt:lpstr>
      <vt:lpstr>Data Imputation -  "heartRate"</vt:lpstr>
      <vt:lpstr>Data After Cleaning</vt:lpstr>
      <vt:lpstr>Exploratory Data Analysis (EDA)</vt:lpstr>
      <vt:lpstr>PowerPoint Presentation</vt:lpstr>
      <vt:lpstr>Variation of Variables in Box-Plot Diagram</vt:lpstr>
      <vt:lpstr>PowerPoint Presentation</vt:lpstr>
      <vt:lpstr>Correlation Matrix Between Variables</vt:lpstr>
      <vt:lpstr>Relevance of Each Variable w.r.t. the Risk</vt:lpstr>
      <vt:lpstr>Methodologies Employed </vt:lpstr>
      <vt:lpstr>PowerPoint Presentation</vt:lpstr>
      <vt:lpstr>PowerPoint Presentation</vt:lpstr>
      <vt:lpstr>PowerPoint Presentation</vt:lpstr>
      <vt:lpstr>PowerPoint Presentation</vt:lpstr>
      <vt:lpstr>Question 2: How do BMI and total cholesterol level relate to the risk of CVDs?</vt:lpstr>
      <vt:lpstr>PowerPoint Presentation</vt:lpstr>
      <vt:lpstr>Question 3: Do people with higher glucose values are also more likely to have a heart failure? Yes! </vt:lpstr>
      <vt:lpstr>PowerPoint Presentation</vt:lpstr>
      <vt:lpstr>Question 4 :  Are older people more likely to have a heart failure? Yes!  </vt:lpstr>
      <vt:lpstr>PowerPoint Presentation</vt:lpstr>
      <vt:lpstr>Recommendation / Conclusion: </vt:lpstr>
      <vt:lpstr>Conclusions and Improvements</vt:lpstr>
      <vt:lpstr>Scope of Improvement</vt:lpstr>
      <vt:lpstr>Q &amp; A</vt:lpstr>
      <vt:lpstr>Thanks!</vt:lpstr>
      <vt:lpstr>Appendix</vt:lpstr>
      <vt:lpstr>Model implementation: Logistic regression</vt:lpstr>
      <vt:lpstr>Handling Imbalanced response Class :</vt:lpstr>
      <vt:lpstr>Model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System Disease</dc:title>
  <dc:creator>Zeyu Lei</dc:creator>
  <cp:lastModifiedBy>Sharma, Manideep</cp:lastModifiedBy>
  <cp:revision>2</cp:revision>
  <dcterms:modified xsi:type="dcterms:W3CDTF">2021-10-03T21:44:36Z</dcterms:modified>
</cp:coreProperties>
</file>